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2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8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736B4C-E881-4DE1-83DF-4825F30F503A}" type="doc">
      <dgm:prSet loTypeId="urn:microsoft.com/office/officeart/2016/7/layout/BasicProcessNew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s-ES"/>
        </a:p>
      </dgm:t>
    </dgm:pt>
    <dgm:pt modelId="{BA9E4A21-F70C-430B-8D62-1B5F712C3790}">
      <dgm:prSet custT="1"/>
      <dgm:spPr>
        <a:solidFill>
          <a:schemeClr val="accent2">
            <a:lumMod val="60000"/>
            <a:lumOff val="40000"/>
          </a:schemeClr>
        </a:solidFill>
        <a:ln>
          <a:noFill/>
        </a:ln>
      </dgm:spPr>
      <dgm:t>
        <a:bodyPr rtlCol="0" anchor="t"/>
        <a:lstStyle/>
        <a:p>
          <a:pPr algn="l" rtl="0"/>
          <a:r>
            <a:rPr lang="es-ES" sz="1800" b="0" i="0" u="none" dirty="0">
              <a:solidFill>
                <a:schemeClr val="bg1"/>
              </a:solidFill>
              <a:latin typeface="+mj-lt"/>
            </a:rPr>
            <a:t>Título</a:t>
          </a:r>
        </a:p>
        <a:p>
          <a:pPr algn="l" rtl="0"/>
          <a:endParaRPr lang="es-ES" sz="1400" b="1" i="0" u="none" dirty="0">
            <a:solidFill>
              <a:schemeClr val="bg1"/>
            </a:solidFill>
          </a:endParaRPr>
        </a:p>
        <a:p>
          <a:pPr algn="l" rtl="0"/>
          <a:r>
            <a:rPr lang="es-ES" sz="1400" b="0" i="0" u="none" dirty="0">
              <a:solidFill>
                <a:schemeClr val="bg1"/>
              </a:solidFill>
            </a:rPr>
            <a:t>Para iniciar una presentación, vaya a la pestaña Presentación con diapositivas y seleccione Desde el principio.</a:t>
          </a:r>
          <a:endParaRPr lang="es-ES" sz="1400" dirty="0">
            <a:solidFill>
              <a:schemeClr val="bg1"/>
            </a:solidFill>
          </a:endParaRPr>
        </a:p>
      </dgm:t>
    </dgm:pt>
    <dgm:pt modelId="{F51A3B3D-A6E3-40DA-AD05-6EC430B38839}" type="parTrans" cxnId="{5F71472E-521E-43A0-8AC5-B05D52F9310A}">
      <dgm:prSet/>
      <dgm:spPr/>
      <dgm:t>
        <a:bodyPr rtlCol="0"/>
        <a:lstStyle/>
        <a:p>
          <a:pPr rtl="0"/>
          <a:endParaRPr lang="es-ES"/>
        </a:p>
      </dgm:t>
    </dgm:pt>
    <dgm:pt modelId="{9B6F50AF-B8C6-4BC4-AD62-366212B50DE3}" type="sibTrans" cxnId="{5F71472E-521E-43A0-8AC5-B05D52F9310A}">
      <dgm:prSet/>
      <dgm:spPr>
        <a:solidFill>
          <a:schemeClr val="accent3">
            <a:lumMod val="60000"/>
            <a:lumOff val="40000"/>
          </a:schemeClr>
        </a:solidFill>
        <a:ln>
          <a:noFill/>
        </a:ln>
      </dgm:spPr>
      <dgm:t>
        <a:bodyPr rtlCol="0"/>
        <a:lstStyle/>
        <a:p>
          <a:pPr rtl="0"/>
          <a:endParaRPr lang="es-ES"/>
        </a:p>
      </dgm:t>
    </dgm:pt>
    <dgm:pt modelId="{C26B8F99-7354-474E-9622-E9DC62381FD6}">
      <dgm:prSet custT="1"/>
      <dgm:spPr>
        <a:solidFill>
          <a:schemeClr val="accent4">
            <a:lumMod val="60000"/>
            <a:lumOff val="40000"/>
          </a:schemeClr>
        </a:solidFill>
        <a:ln>
          <a:noFill/>
        </a:ln>
      </dgm:spPr>
      <dgm:t>
        <a:bodyPr rtlCol="0" anchor="t"/>
        <a:lstStyle/>
        <a:p>
          <a:pPr algn="l" rtl="0"/>
          <a:r>
            <a:rPr lang="es-ES" sz="1800" b="0" i="0" u="none" dirty="0">
              <a:solidFill>
                <a:schemeClr val="bg1"/>
              </a:solidFill>
              <a:latin typeface="+mj-lt"/>
            </a:rPr>
            <a:t>Título</a:t>
          </a:r>
        </a:p>
        <a:p>
          <a:pPr algn="l" rtl="0"/>
          <a:endParaRPr lang="es-ES" sz="1400" b="0" i="0" u="none" dirty="0">
            <a:solidFill>
              <a:schemeClr val="bg1"/>
            </a:solidFill>
          </a:endParaRPr>
        </a:p>
        <a:p>
          <a:pPr algn="l" rtl="0"/>
          <a:r>
            <a:rPr lang="es-ES" sz="1400" b="0" i="0" u="none" dirty="0">
              <a:solidFill>
                <a:schemeClr val="bg1"/>
              </a:solidFill>
            </a:rPr>
            <a:t>Para mostrar la vista Moderador, en la vista Presentación con diapositivas, en la barra de control de la parte inferior izquierda, seleccione los tres puntos y, luego, Mostrar vista Moderador. </a:t>
          </a:r>
          <a:endParaRPr lang="es-ES" sz="1400" dirty="0">
            <a:solidFill>
              <a:schemeClr val="bg1"/>
            </a:solidFill>
          </a:endParaRPr>
        </a:p>
      </dgm:t>
    </dgm:pt>
    <dgm:pt modelId="{665EFDC8-5597-4541-8ED7-D70FAE9FD1D5}" type="parTrans" cxnId="{3E77F6CB-EB9F-4F14-ABCA-28553D000B00}">
      <dgm:prSet/>
      <dgm:spPr/>
      <dgm:t>
        <a:bodyPr rtlCol="0"/>
        <a:lstStyle/>
        <a:p>
          <a:pPr rtl="0"/>
          <a:endParaRPr lang="es-ES"/>
        </a:p>
      </dgm:t>
    </dgm:pt>
    <dgm:pt modelId="{AF2434B5-6E1E-4693-9F58-C071BE8BCC4E}" type="sibTrans" cxnId="{3E77F6CB-EB9F-4F14-ABCA-28553D000B00}">
      <dgm:prSet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 rtlCol="0"/>
        <a:lstStyle/>
        <a:p>
          <a:pPr rtl="0"/>
          <a:endParaRPr lang="es-ES"/>
        </a:p>
      </dgm:t>
    </dgm:pt>
    <dgm:pt modelId="{874BDB5F-5369-45BE-9C0A-65CAD838D03F}">
      <dgm:prSet custT="1"/>
      <dgm:spPr>
        <a:solidFill>
          <a:schemeClr val="accent6">
            <a:lumMod val="60000"/>
            <a:lumOff val="40000"/>
          </a:schemeClr>
        </a:solidFill>
        <a:ln>
          <a:noFill/>
        </a:ln>
      </dgm:spPr>
      <dgm:t>
        <a:bodyPr rtlCol="0" anchor="t"/>
        <a:lstStyle/>
        <a:p>
          <a:pPr algn="l" rtl="0"/>
          <a:r>
            <a:rPr lang="es-ES" sz="1800" b="0" i="0" u="none" dirty="0">
              <a:solidFill>
                <a:schemeClr val="bg1"/>
              </a:solidFill>
              <a:latin typeface="+mj-lt"/>
            </a:rPr>
            <a:t>Título</a:t>
          </a:r>
        </a:p>
        <a:p>
          <a:pPr algn="l" rtl="0"/>
          <a:endParaRPr lang="es-ES" sz="1400" b="0" i="0" u="none" dirty="0">
            <a:solidFill>
              <a:schemeClr val="bg1"/>
            </a:solidFill>
          </a:endParaRPr>
        </a:p>
        <a:p>
          <a:pPr algn="l" rtl="0"/>
          <a:r>
            <a:rPr lang="es-ES" sz="1400" b="0" i="0" u="none" dirty="0">
              <a:solidFill>
                <a:schemeClr val="bg1"/>
              </a:solidFill>
            </a:rPr>
            <a:t>Durante la presentación, puede ver las notas del orador en el monitor, pero estas no son visibles para el público. </a:t>
          </a:r>
          <a:endParaRPr lang="es-ES" sz="1400" dirty="0">
            <a:solidFill>
              <a:schemeClr val="bg1"/>
            </a:solidFill>
          </a:endParaRPr>
        </a:p>
      </dgm:t>
    </dgm:pt>
    <dgm:pt modelId="{2EDD66A9-F30E-490B-B090-6CB1651D9AAF}" type="parTrans" cxnId="{A329C3BC-E435-40BF-A645-0453C207B000}">
      <dgm:prSet/>
      <dgm:spPr/>
      <dgm:t>
        <a:bodyPr rtlCol="0"/>
        <a:lstStyle/>
        <a:p>
          <a:pPr rtl="0"/>
          <a:endParaRPr lang="es-ES"/>
        </a:p>
      </dgm:t>
    </dgm:pt>
    <dgm:pt modelId="{16149AF5-A0AA-46AE-B1C7-782F3E1E4439}" type="sibTrans" cxnId="{A329C3BC-E435-40BF-A645-0453C207B000}">
      <dgm:prSet/>
      <dgm:spPr>
        <a:solidFill>
          <a:schemeClr val="accent2">
            <a:lumMod val="60000"/>
            <a:lumOff val="40000"/>
          </a:schemeClr>
        </a:solidFill>
        <a:ln>
          <a:noFill/>
        </a:ln>
      </dgm:spPr>
      <dgm:t>
        <a:bodyPr rtlCol="0"/>
        <a:lstStyle/>
        <a:p>
          <a:pPr rtl="0"/>
          <a:endParaRPr lang="es-ES"/>
        </a:p>
      </dgm:t>
    </dgm:pt>
    <dgm:pt modelId="{BBFCE2B9-D064-46E3-BD7F-D8BC70BA1CD6}">
      <dgm:prSet custT="1"/>
      <dgm:spPr>
        <a:solidFill>
          <a:schemeClr val="accent3">
            <a:lumMod val="60000"/>
            <a:lumOff val="40000"/>
          </a:schemeClr>
        </a:solidFill>
        <a:ln>
          <a:noFill/>
        </a:ln>
      </dgm:spPr>
      <dgm:t>
        <a:bodyPr rtlCol="0" anchor="t"/>
        <a:lstStyle/>
        <a:p>
          <a:pPr algn="l" rtl="0"/>
          <a:r>
            <a:rPr lang="es-ES" sz="1800" b="0" i="0" u="none">
              <a:solidFill>
                <a:schemeClr val="bg1"/>
              </a:solidFill>
              <a:latin typeface="+mj-lt"/>
            </a:rPr>
            <a:t>Título</a:t>
          </a:r>
        </a:p>
        <a:p>
          <a:pPr algn="l" rtl="0"/>
          <a:endParaRPr lang="es-ES" sz="1400" b="0" i="0" u="none" dirty="0">
            <a:solidFill>
              <a:schemeClr val="bg1"/>
            </a:solidFill>
          </a:endParaRPr>
        </a:p>
        <a:p>
          <a:pPr algn="l" rtl="0"/>
          <a:r>
            <a:rPr lang="es-ES" sz="1400" b="0" i="0" u="none">
              <a:solidFill>
                <a:schemeClr val="bg1"/>
              </a:solidFill>
            </a:rPr>
            <a:t>El Panel de notas es un cuadro que aparece debajo de cada diapositiva. Púlselo para agregar notas. </a:t>
          </a:r>
          <a:endParaRPr lang="es-ES" sz="1400" dirty="0">
            <a:solidFill>
              <a:schemeClr val="bg1"/>
            </a:solidFill>
          </a:endParaRPr>
        </a:p>
      </dgm:t>
    </dgm:pt>
    <dgm:pt modelId="{BAA7C3C9-3440-4410-A5CF-18852D832D40}" type="parTrans" cxnId="{EF552FBC-1504-4E3E-8B35-418C1DFB9469}">
      <dgm:prSet/>
      <dgm:spPr/>
      <dgm:t>
        <a:bodyPr rtlCol="0"/>
        <a:lstStyle/>
        <a:p>
          <a:pPr rtl="0"/>
          <a:endParaRPr lang="es-ES"/>
        </a:p>
      </dgm:t>
    </dgm:pt>
    <dgm:pt modelId="{6C1D6316-00D1-4F52-BCE9-EBA477A0C04B}" type="sibTrans" cxnId="{EF552FBC-1504-4E3E-8B35-418C1DFB9469}">
      <dgm:prSet/>
      <dgm:spPr>
        <a:solidFill>
          <a:schemeClr val="accent4">
            <a:lumMod val="60000"/>
            <a:lumOff val="40000"/>
          </a:schemeClr>
        </a:solidFill>
        <a:ln>
          <a:noFill/>
        </a:ln>
      </dgm:spPr>
      <dgm:t>
        <a:bodyPr rtlCol="0"/>
        <a:lstStyle/>
        <a:p>
          <a:pPr rtl="0"/>
          <a:endParaRPr lang="es-ES"/>
        </a:p>
      </dgm:t>
    </dgm:pt>
    <dgm:pt modelId="{73097BFC-837C-479B-94D4-5B5B8F1E3ADC}">
      <dgm:prSet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 rtlCol="0" anchor="t"/>
        <a:lstStyle/>
        <a:p>
          <a:pPr algn="l" rtl="0"/>
          <a:r>
            <a:rPr lang="es-ES" sz="1800" b="0" i="0" u="none">
              <a:solidFill>
                <a:schemeClr val="bg1"/>
              </a:solidFill>
              <a:latin typeface="+mj-lt"/>
            </a:rPr>
            <a:t>Título</a:t>
          </a:r>
        </a:p>
        <a:p>
          <a:pPr algn="l" rtl="0"/>
          <a:endParaRPr lang="es-ES" sz="1400" b="0" i="0" u="none" dirty="0">
            <a:solidFill>
              <a:schemeClr val="bg1"/>
            </a:solidFill>
          </a:endParaRPr>
        </a:p>
        <a:p>
          <a:pPr algn="l" rtl="0"/>
          <a:r>
            <a:rPr lang="es-ES" sz="1400" b="0" i="0" u="none">
              <a:solidFill>
                <a:schemeClr val="bg1"/>
              </a:solidFill>
            </a:rPr>
            <a:t>Si no ve el panel de notas o está minimizado por completo, haga clic en Notas en la barra de tareas, situada en la parte inferior de la ventana de PowerPoint. </a:t>
          </a:r>
          <a:endParaRPr lang="es-ES" sz="1400" dirty="0">
            <a:solidFill>
              <a:schemeClr val="bg1"/>
            </a:solidFill>
          </a:endParaRPr>
        </a:p>
      </dgm:t>
    </dgm:pt>
    <dgm:pt modelId="{6F455F33-BA1D-4C55-A68C-A36D438C12A7}" type="parTrans" cxnId="{5B994242-1331-428D-83B3-907C0572EA5F}">
      <dgm:prSet/>
      <dgm:spPr/>
      <dgm:t>
        <a:bodyPr rtlCol="0"/>
        <a:lstStyle/>
        <a:p>
          <a:pPr rtl="0"/>
          <a:endParaRPr lang="es-ES"/>
        </a:p>
      </dgm:t>
    </dgm:pt>
    <dgm:pt modelId="{D4944640-6F82-46EC-8DCA-947F3C08E4D7}" type="sibTrans" cxnId="{5B994242-1331-428D-83B3-907C0572EA5F}">
      <dgm:prSet/>
      <dgm:spPr/>
      <dgm:t>
        <a:bodyPr rtlCol="0"/>
        <a:lstStyle/>
        <a:p>
          <a:pPr rtl="0"/>
          <a:endParaRPr lang="es-ES"/>
        </a:p>
      </dgm:t>
    </dgm:pt>
    <dgm:pt modelId="{C23467C3-078A-4FCD-ACB3-1BC02741C5CD}" type="pres">
      <dgm:prSet presAssocID="{D9736B4C-E881-4DE1-83DF-4825F30F503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6767A1E-0C2A-4D2E-8525-E57CAC541DD7}" type="pres">
      <dgm:prSet presAssocID="{BA9E4A21-F70C-430B-8D62-1B5F712C3790}" presName="node" presStyleLbl="node1" presStyleIdx="0" presStyleCnt="9" custScaleY="1131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9FD588-E874-4A65-9F09-21D89360EEFF}" type="pres">
      <dgm:prSet presAssocID="{9B6F50AF-B8C6-4BC4-AD62-366212B50DE3}" presName="sibTransSpacerBeforeConnector" presStyleCnt="0"/>
      <dgm:spPr/>
    </dgm:pt>
    <dgm:pt modelId="{6B03E9D9-C3BC-454B-BBEE-2D8AA8B31FBB}" type="pres">
      <dgm:prSet presAssocID="{9B6F50AF-B8C6-4BC4-AD62-366212B50DE3}" presName="sibTrans" presStyleLbl="node1" presStyleIdx="1" presStyleCnt="9"/>
      <dgm:spPr/>
      <dgm:t>
        <a:bodyPr/>
        <a:lstStyle/>
        <a:p>
          <a:endParaRPr lang="es-ES"/>
        </a:p>
      </dgm:t>
    </dgm:pt>
    <dgm:pt modelId="{8F6DB77C-3105-49A3-8436-61BC84FB18E3}" type="pres">
      <dgm:prSet presAssocID="{9B6F50AF-B8C6-4BC4-AD62-366212B50DE3}" presName="sibTransSpacerAfterConnector" presStyleCnt="0"/>
      <dgm:spPr/>
    </dgm:pt>
    <dgm:pt modelId="{1CBFF9DC-A4D2-4E04-A0D6-F0C7AB8F3E7B}" type="pres">
      <dgm:prSet presAssocID="{C26B8F99-7354-474E-9622-E9DC62381FD6}" presName="node" presStyleLbl="node1" presStyleIdx="2" presStyleCnt="9" custScaleY="1131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2DDFAA-7F15-445D-99E8-6C922A5584CE}" type="pres">
      <dgm:prSet presAssocID="{AF2434B5-6E1E-4693-9F58-C071BE8BCC4E}" presName="sibTransSpacerBeforeConnector" presStyleCnt="0"/>
      <dgm:spPr/>
    </dgm:pt>
    <dgm:pt modelId="{AF44834B-DD95-4212-9D02-BE44E1C4FAF7}" type="pres">
      <dgm:prSet presAssocID="{AF2434B5-6E1E-4693-9F58-C071BE8BCC4E}" presName="sibTrans" presStyleLbl="node1" presStyleIdx="3" presStyleCnt="9"/>
      <dgm:spPr/>
      <dgm:t>
        <a:bodyPr/>
        <a:lstStyle/>
        <a:p>
          <a:endParaRPr lang="es-ES"/>
        </a:p>
      </dgm:t>
    </dgm:pt>
    <dgm:pt modelId="{E58106FB-CE52-494E-8E70-912A2016DC68}" type="pres">
      <dgm:prSet presAssocID="{AF2434B5-6E1E-4693-9F58-C071BE8BCC4E}" presName="sibTransSpacerAfterConnector" presStyleCnt="0"/>
      <dgm:spPr/>
    </dgm:pt>
    <dgm:pt modelId="{A8ADD8CD-4CDD-4FEF-A9A0-14FE4FF5D7A4}" type="pres">
      <dgm:prSet presAssocID="{874BDB5F-5369-45BE-9C0A-65CAD838D03F}" presName="node" presStyleLbl="node1" presStyleIdx="4" presStyleCnt="9" custScaleY="1131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661BAC-6D17-4E0E-ABF3-18F2A9113AA1}" type="pres">
      <dgm:prSet presAssocID="{16149AF5-A0AA-46AE-B1C7-782F3E1E4439}" presName="sibTransSpacerBeforeConnector" presStyleCnt="0"/>
      <dgm:spPr/>
    </dgm:pt>
    <dgm:pt modelId="{53596B78-8AB6-478F-818D-70C2A8E8D41B}" type="pres">
      <dgm:prSet presAssocID="{16149AF5-A0AA-46AE-B1C7-782F3E1E4439}" presName="sibTrans" presStyleLbl="node1" presStyleIdx="5" presStyleCnt="9"/>
      <dgm:spPr/>
      <dgm:t>
        <a:bodyPr/>
        <a:lstStyle/>
        <a:p>
          <a:endParaRPr lang="es-ES"/>
        </a:p>
      </dgm:t>
    </dgm:pt>
    <dgm:pt modelId="{22C0B832-512C-4146-A604-88A8A3A5545E}" type="pres">
      <dgm:prSet presAssocID="{16149AF5-A0AA-46AE-B1C7-782F3E1E4439}" presName="sibTransSpacerAfterConnector" presStyleCnt="0"/>
      <dgm:spPr/>
    </dgm:pt>
    <dgm:pt modelId="{4451768F-6CCE-4CC1-AAD6-9EED5A6F54F8}" type="pres">
      <dgm:prSet presAssocID="{BBFCE2B9-D064-46E3-BD7F-D8BC70BA1CD6}" presName="node" presStyleLbl="node1" presStyleIdx="6" presStyleCnt="9" custScaleY="1131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EAB7CB-080B-4632-9701-AB5CFFA85B01}" type="pres">
      <dgm:prSet presAssocID="{6C1D6316-00D1-4F52-BCE9-EBA477A0C04B}" presName="sibTransSpacerBeforeConnector" presStyleCnt="0"/>
      <dgm:spPr/>
    </dgm:pt>
    <dgm:pt modelId="{CD0EF91E-9B9A-416E-B3B1-83CAAD8E5B71}" type="pres">
      <dgm:prSet presAssocID="{6C1D6316-00D1-4F52-BCE9-EBA477A0C04B}" presName="sibTrans" presStyleLbl="node1" presStyleIdx="7" presStyleCnt="9"/>
      <dgm:spPr/>
      <dgm:t>
        <a:bodyPr/>
        <a:lstStyle/>
        <a:p>
          <a:endParaRPr lang="es-ES"/>
        </a:p>
      </dgm:t>
    </dgm:pt>
    <dgm:pt modelId="{4B27E88F-73CF-4BCD-A926-F07B1F6E2AEA}" type="pres">
      <dgm:prSet presAssocID="{6C1D6316-00D1-4F52-BCE9-EBA477A0C04B}" presName="sibTransSpacerAfterConnector" presStyleCnt="0"/>
      <dgm:spPr/>
    </dgm:pt>
    <dgm:pt modelId="{EB061C86-BF69-4672-9C2E-057379637EA3}" type="pres">
      <dgm:prSet presAssocID="{73097BFC-837C-479B-94D4-5B5B8F1E3ADC}" presName="node" presStyleLbl="node1" presStyleIdx="8" presStyleCnt="9" custScaleY="1131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329C3BC-E435-40BF-A645-0453C207B000}" srcId="{D9736B4C-E881-4DE1-83DF-4825F30F503A}" destId="{874BDB5F-5369-45BE-9C0A-65CAD838D03F}" srcOrd="2" destOrd="0" parTransId="{2EDD66A9-F30E-490B-B090-6CB1651D9AAF}" sibTransId="{16149AF5-A0AA-46AE-B1C7-782F3E1E4439}"/>
    <dgm:cxn modelId="{EF552FBC-1504-4E3E-8B35-418C1DFB9469}" srcId="{D9736B4C-E881-4DE1-83DF-4825F30F503A}" destId="{BBFCE2B9-D064-46E3-BD7F-D8BC70BA1CD6}" srcOrd="3" destOrd="0" parTransId="{BAA7C3C9-3440-4410-A5CF-18852D832D40}" sibTransId="{6C1D6316-00D1-4F52-BCE9-EBA477A0C04B}"/>
    <dgm:cxn modelId="{3E77F6CB-EB9F-4F14-ABCA-28553D000B00}" srcId="{D9736B4C-E881-4DE1-83DF-4825F30F503A}" destId="{C26B8F99-7354-474E-9622-E9DC62381FD6}" srcOrd="1" destOrd="0" parTransId="{665EFDC8-5597-4541-8ED7-D70FAE9FD1D5}" sibTransId="{AF2434B5-6E1E-4693-9F58-C071BE8BCC4E}"/>
    <dgm:cxn modelId="{4DAF21EC-A426-4996-944E-A7C6A15A80FE}" type="presOf" srcId="{16149AF5-A0AA-46AE-B1C7-782F3E1E4439}" destId="{53596B78-8AB6-478F-818D-70C2A8E8D41B}" srcOrd="0" destOrd="0" presId="urn:microsoft.com/office/officeart/2016/7/layout/BasicProcessNew"/>
    <dgm:cxn modelId="{5B994242-1331-428D-83B3-907C0572EA5F}" srcId="{D9736B4C-E881-4DE1-83DF-4825F30F503A}" destId="{73097BFC-837C-479B-94D4-5B5B8F1E3ADC}" srcOrd="4" destOrd="0" parTransId="{6F455F33-BA1D-4C55-A68C-A36D438C12A7}" sibTransId="{D4944640-6F82-46EC-8DCA-947F3C08E4D7}"/>
    <dgm:cxn modelId="{48139596-6693-4160-8CD6-AAA94FB0E589}" type="presOf" srcId="{73097BFC-837C-479B-94D4-5B5B8F1E3ADC}" destId="{EB061C86-BF69-4672-9C2E-057379637EA3}" srcOrd="0" destOrd="0" presId="urn:microsoft.com/office/officeart/2016/7/layout/BasicProcessNew"/>
    <dgm:cxn modelId="{00C58B93-DFF6-4F23-AA6F-22051C848621}" type="presOf" srcId="{6C1D6316-00D1-4F52-BCE9-EBA477A0C04B}" destId="{CD0EF91E-9B9A-416E-B3B1-83CAAD8E5B71}" srcOrd="0" destOrd="0" presId="urn:microsoft.com/office/officeart/2016/7/layout/BasicProcessNew"/>
    <dgm:cxn modelId="{F5CA099E-75EA-4E50-9834-9499DF4C1E89}" type="presOf" srcId="{874BDB5F-5369-45BE-9C0A-65CAD838D03F}" destId="{A8ADD8CD-4CDD-4FEF-A9A0-14FE4FF5D7A4}" srcOrd="0" destOrd="0" presId="urn:microsoft.com/office/officeart/2016/7/layout/BasicProcessNew"/>
    <dgm:cxn modelId="{7B3D10FA-FA97-4EBE-88BF-9EFEA801822B}" type="presOf" srcId="{BBFCE2B9-D064-46E3-BD7F-D8BC70BA1CD6}" destId="{4451768F-6CCE-4CC1-AAD6-9EED5A6F54F8}" srcOrd="0" destOrd="0" presId="urn:microsoft.com/office/officeart/2016/7/layout/BasicProcessNew"/>
    <dgm:cxn modelId="{8D5F6E7E-77EF-46F2-83E1-FB751E22A9DE}" type="presOf" srcId="{D9736B4C-E881-4DE1-83DF-4825F30F503A}" destId="{C23467C3-078A-4FCD-ACB3-1BC02741C5CD}" srcOrd="0" destOrd="0" presId="urn:microsoft.com/office/officeart/2016/7/layout/BasicProcessNew"/>
    <dgm:cxn modelId="{FB40B283-A11A-4432-8BDF-D4FFF726F6B6}" type="presOf" srcId="{AF2434B5-6E1E-4693-9F58-C071BE8BCC4E}" destId="{AF44834B-DD95-4212-9D02-BE44E1C4FAF7}" srcOrd="0" destOrd="0" presId="urn:microsoft.com/office/officeart/2016/7/layout/BasicProcessNew"/>
    <dgm:cxn modelId="{BAF2120E-2AB9-47D0-BDC4-B14FC65AF16F}" type="presOf" srcId="{C26B8F99-7354-474E-9622-E9DC62381FD6}" destId="{1CBFF9DC-A4D2-4E04-A0D6-F0C7AB8F3E7B}" srcOrd="0" destOrd="0" presId="urn:microsoft.com/office/officeart/2016/7/layout/BasicProcessNew"/>
    <dgm:cxn modelId="{54E22D4C-5B83-4945-8B4D-60A5B798CB93}" type="presOf" srcId="{9B6F50AF-B8C6-4BC4-AD62-366212B50DE3}" destId="{6B03E9D9-C3BC-454B-BBEE-2D8AA8B31FBB}" srcOrd="0" destOrd="0" presId="urn:microsoft.com/office/officeart/2016/7/layout/BasicProcessNew"/>
    <dgm:cxn modelId="{5F71472E-521E-43A0-8AC5-B05D52F9310A}" srcId="{D9736B4C-E881-4DE1-83DF-4825F30F503A}" destId="{BA9E4A21-F70C-430B-8D62-1B5F712C3790}" srcOrd="0" destOrd="0" parTransId="{F51A3B3D-A6E3-40DA-AD05-6EC430B38839}" sibTransId="{9B6F50AF-B8C6-4BC4-AD62-366212B50DE3}"/>
    <dgm:cxn modelId="{7DF0BADA-4004-4C24-A28E-7F621641D721}" type="presOf" srcId="{BA9E4A21-F70C-430B-8D62-1B5F712C3790}" destId="{E6767A1E-0C2A-4D2E-8525-E57CAC541DD7}" srcOrd="0" destOrd="0" presId="urn:microsoft.com/office/officeart/2016/7/layout/BasicProcessNew"/>
    <dgm:cxn modelId="{39ADB37C-6C1D-4123-9A3D-FD38B0427DDB}" type="presParOf" srcId="{C23467C3-078A-4FCD-ACB3-1BC02741C5CD}" destId="{E6767A1E-0C2A-4D2E-8525-E57CAC541DD7}" srcOrd="0" destOrd="0" presId="urn:microsoft.com/office/officeart/2016/7/layout/BasicProcessNew"/>
    <dgm:cxn modelId="{783CE780-B7EE-4496-9428-74854364346B}" type="presParOf" srcId="{C23467C3-078A-4FCD-ACB3-1BC02741C5CD}" destId="{B19FD588-E874-4A65-9F09-21D89360EEFF}" srcOrd="1" destOrd="0" presId="urn:microsoft.com/office/officeart/2016/7/layout/BasicProcessNew"/>
    <dgm:cxn modelId="{4E108218-9A02-4E7C-9BE7-637997EB127E}" type="presParOf" srcId="{C23467C3-078A-4FCD-ACB3-1BC02741C5CD}" destId="{6B03E9D9-C3BC-454B-BBEE-2D8AA8B31FBB}" srcOrd="2" destOrd="0" presId="urn:microsoft.com/office/officeart/2016/7/layout/BasicProcessNew"/>
    <dgm:cxn modelId="{C29D8B73-0137-4610-9C29-A72501DD5DB6}" type="presParOf" srcId="{C23467C3-078A-4FCD-ACB3-1BC02741C5CD}" destId="{8F6DB77C-3105-49A3-8436-61BC84FB18E3}" srcOrd="3" destOrd="0" presId="urn:microsoft.com/office/officeart/2016/7/layout/BasicProcessNew"/>
    <dgm:cxn modelId="{D17EE2FD-8DDE-4B67-93C3-F8492256CBBA}" type="presParOf" srcId="{C23467C3-078A-4FCD-ACB3-1BC02741C5CD}" destId="{1CBFF9DC-A4D2-4E04-A0D6-F0C7AB8F3E7B}" srcOrd="4" destOrd="0" presId="urn:microsoft.com/office/officeart/2016/7/layout/BasicProcessNew"/>
    <dgm:cxn modelId="{00F3D20E-6A8E-4DBD-934F-892D767DFDD0}" type="presParOf" srcId="{C23467C3-078A-4FCD-ACB3-1BC02741C5CD}" destId="{E62DDFAA-7F15-445D-99E8-6C922A5584CE}" srcOrd="5" destOrd="0" presId="urn:microsoft.com/office/officeart/2016/7/layout/BasicProcessNew"/>
    <dgm:cxn modelId="{F9B26030-0E9D-4B12-B8A5-245C75FF86E0}" type="presParOf" srcId="{C23467C3-078A-4FCD-ACB3-1BC02741C5CD}" destId="{AF44834B-DD95-4212-9D02-BE44E1C4FAF7}" srcOrd="6" destOrd="0" presId="urn:microsoft.com/office/officeart/2016/7/layout/BasicProcessNew"/>
    <dgm:cxn modelId="{1370CBBD-A0BE-4F82-BB85-82335BB54AA4}" type="presParOf" srcId="{C23467C3-078A-4FCD-ACB3-1BC02741C5CD}" destId="{E58106FB-CE52-494E-8E70-912A2016DC68}" srcOrd="7" destOrd="0" presId="urn:microsoft.com/office/officeart/2016/7/layout/BasicProcessNew"/>
    <dgm:cxn modelId="{3D351BCD-C33A-4052-A42F-0F192AA05F00}" type="presParOf" srcId="{C23467C3-078A-4FCD-ACB3-1BC02741C5CD}" destId="{A8ADD8CD-4CDD-4FEF-A9A0-14FE4FF5D7A4}" srcOrd="8" destOrd="0" presId="urn:microsoft.com/office/officeart/2016/7/layout/BasicProcessNew"/>
    <dgm:cxn modelId="{178E7CAF-C514-40FC-AAD6-341E99E51FBB}" type="presParOf" srcId="{C23467C3-078A-4FCD-ACB3-1BC02741C5CD}" destId="{AD661BAC-6D17-4E0E-ABF3-18F2A9113AA1}" srcOrd="9" destOrd="0" presId="urn:microsoft.com/office/officeart/2016/7/layout/BasicProcessNew"/>
    <dgm:cxn modelId="{925B7C80-7AC7-4141-AF8E-BE74B6908FCB}" type="presParOf" srcId="{C23467C3-078A-4FCD-ACB3-1BC02741C5CD}" destId="{53596B78-8AB6-478F-818D-70C2A8E8D41B}" srcOrd="10" destOrd="0" presId="urn:microsoft.com/office/officeart/2016/7/layout/BasicProcessNew"/>
    <dgm:cxn modelId="{A78F5F9F-3140-4BB0-AA2C-E7075B5E4519}" type="presParOf" srcId="{C23467C3-078A-4FCD-ACB3-1BC02741C5CD}" destId="{22C0B832-512C-4146-A604-88A8A3A5545E}" srcOrd="11" destOrd="0" presId="urn:microsoft.com/office/officeart/2016/7/layout/BasicProcessNew"/>
    <dgm:cxn modelId="{39285F09-45F0-425C-A08A-A69341FB4E37}" type="presParOf" srcId="{C23467C3-078A-4FCD-ACB3-1BC02741C5CD}" destId="{4451768F-6CCE-4CC1-AAD6-9EED5A6F54F8}" srcOrd="12" destOrd="0" presId="urn:microsoft.com/office/officeart/2016/7/layout/BasicProcessNew"/>
    <dgm:cxn modelId="{116FBB3E-9C3B-4A1E-B13F-B5E822899DAB}" type="presParOf" srcId="{C23467C3-078A-4FCD-ACB3-1BC02741C5CD}" destId="{39EAB7CB-080B-4632-9701-AB5CFFA85B01}" srcOrd="13" destOrd="0" presId="urn:microsoft.com/office/officeart/2016/7/layout/BasicProcessNew"/>
    <dgm:cxn modelId="{9EB14E1F-8ED2-4D24-AC27-C5E7EE817468}" type="presParOf" srcId="{C23467C3-078A-4FCD-ACB3-1BC02741C5CD}" destId="{CD0EF91E-9B9A-416E-B3B1-83CAAD8E5B71}" srcOrd="14" destOrd="0" presId="urn:microsoft.com/office/officeart/2016/7/layout/BasicProcessNew"/>
    <dgm:cxn modelId="{D302C2F0-EB73-4EA7-BB51-8F10F2D36A7A}" type="presParOf" srcId="{C23467C3-078A-4FCD-ACB3-1BC02741C5CD}" destId="{4B27E88F-73CF-4BCD-A926-F07B1F6E2AEA}" srcOrd="15" destOrd="0" presId="urn:microsoft.com/office/officeart/2016/7/layout/BasicProcessNew"/>
    <dgm:cxn modelId="{3131FE8B-0E16-4081-8EA9-2B7E279C7347}" type="presParOf" srcId="{C23467C3-078A-4FCD-ACB3-1BC02741C5CD}" destId="{EB061C86-BF69-4672-9C2E-057379637EA3}" srcOrd="16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37DF2B-DECF-44A7-8971-07475E2BCFC3}" type="doc">
      <dgm:prSet loTypeId="urn:microsoft.com/office/officeart/2018/2/layout/IconLabelList#2" loCatId="other" qsTypeId="urn:microsoft.com/office/officeart/2005/8/quickstyle/simple1" qsCatId="simple" csTypeId="urn:microsoft.com/office/officeart/2005/8/colors/accent1_2" csCatId="accent1" phldr="1"/>
      <dgm:spPr/>
    </dgm:pt>
    <dgm:pt modelId="{C8710C11-6766-4B48-9562-4B0C7B3F28D6}">
      <dgm:prSet phldrT="[Text]" custT="1"/>
      <dgm:spPr/>
      <dgm:t>
        <a:bodyPr rtlCol="0"/>
        <a:lstStyle/>
        <a:p>
          <a:pPr rtl="0">
            <a:lnSpc>
              <a:spcPct val="100000"/>
            </a:lnSpc>
          </a:pPr>
          <a:r>
            <a:rPr lang="es-ES" sz="2000" b="0" dirty="0">
              <a:latin typeface="+mj-lt"/>
            </a:rPr>
            <a:t>Nom</a:t>
          </a:r>
          <a:r>
            <a:rPr lang="es-ES" sz="2000" b="0" dirty="0">
              <a:solidFill>
                <a:srgbClr val="144279"/>
              </a:solidFill>
              <a:latin typeface="+mj-lt"/>
            </a:rPr>
            <a:t>bre</a:t>
          </a:r>
          <a:br>
            <a:rPr lang="es-ES" sz="2000" b="0" dirty="0">
              <a:solidFill>
                <a:srgbClr val="144279"/>
              </a:solidFill>
              <a:latin typeface="+mj-lt"/>
            </a:rPr>
          </a:br>
          <a:r>
            <a:rPr lang="es-ES" sz="1600" dirty="0">
              <a:solidFill>
                <a:srgbClr val="144279"/>
              </a:solidFill>
            </a:rPr>
            <a:t>Título</a:t>
          </a:r>
        </a:p>
      </dgm:t>
    </dgm:pt>
    <dgm:pt modelId="{6F9BADAF-DEBF-4CC2-B392-F7E0CD538B78}" type="parTrans" cxnId="{E28F4DE8-1F7F-4CC4-B4F7-5167A5B9E0BA}">
      <dgm:prSet/>
      <dgm:spPr/>
      <dgm:t>
        <a:bodyPr rtlCol="0"/>
        <a:lstStyle/>
        <a:p>
          <a:pPr rtl="0"/>
          <a:endParaRPr lang="es-ES"/>
        </a:p>
      </dgm:t>
    </dgm:pt>
    <dgm:pt modelId="{CEEC8625-83FA-4202-826E-84C1185A8E32}" type="sibTrans" cxnId="{E28F4DE8-1F7F-4CC4-B4F7-5167A5B9E0BA}">
      <dgm:prSet/>
      <dgm:spPr/>
      <dgm:t>
        <a:bodyPr rtlCol="0"/>
        <a:lstStyle/>
        <a:p>
          <a:pPr rtl="0"/>
          <a:endParaRPr lang="es-ES"/>
        </a:p>
      </dgm:t>
    </dgm:pt>
    <dgm:pt modelId="{8EE3C8DC-7BA8-479C-A581-E9DA099939F2}">
      <dgm:prSet phldrT="[Text]" custT="1"/>
      <dgm:spPr/>
      <dgm:t>
        <a:bodyPr rtlCol="0"/>
        <a:lstStyle/>
        <a:p>
          <a:pPr rtl="0">
            <a:lnSpc>
              <a:spcPct val="100000"/>
            </a:lnSpc>
          </a:pPr>
          <a:r>
            <a:rPr lang="es-ES" sz="2000" b="0" dirty="0">
              <a:solidFill>
                <a:srgbClr val="144279"/>
              </a:solidFill>
              <a:latin typeface="+mj-lt"/>
            </a:rPr>
            <a:t>Nombre</a:t>
          </a:r>
          <a:r>
            <a:rPr lang="es-ES" sz="2300" b="0" dirty="0">
              <a:solidFill>
                <a:srgbClr val="144279"/>
              </a:solidFill>
              <a:latin typeface="+mj-lt"/>
            </a:rPr>
            <a:t/>
          </a:r>
          <a:br>
            <a:rPr lang="es-ES" sz="2300" b="0" dirty="0">
              <a:solidFill>
                <a:srgbClr val="144279"/>
              </a:solidFill>
              <a:latin typeface="+mj-lt"/>
            </a:rPr>
          </a:br>
          <a:r>
            <a:rPr lang="es-ES" sz="1600" dirty="0">
              <a:solidFill>
                <a:srgbClr val="144279"/>
              </a:solidFill>
            </a:rPr>
            <a:t>Título</a:t>
          </a:r>
          <a:endParaRPr lang="es-ES" sz="2300" dirty="0">
            <a:solidFill>
              <a:srgbClr val="144279"/>
            </a:solidFill>
          </a:endParaRPr>
        </a:p>
      </dgm:t>
    </dgm:pt>
    <dgm:pt modelId="{60ABFDD0-D409-4824-8102-DEA984738144}" type="parTrans" cxnId="{6E8797D1-3A1C-4879-9FDC-A7D2EC6197EA}">
      <dgm:prSet/>
      <dgm:spPr/>
      <dgm:t>
        <a:bodyPr rtlCol="0"/>
        <a:lstStyle/>
        <a:p>
          <a:pPr rtl="0"/>
          <a:endParaRPr lang="es-ES"/>
        </a:p>
      </dgm:t>
    </dgm:pt>
    <dgm:pt modelId="{DAC4EAD7-53AC-40F0-BA2F-8B2633CEAE11}" type="sibTrans" cxnId="{6E8797D1-3A1C-4879-9FDC-A7D2EC6197EA}">
      <dgm:prSet/>
      <dgm:spPr/>
      <dgm:t>
        <a:bodyPr rtlCol="0"/>
        <a:lstStyle/>
        <a:p>
          <a:pPr rtl="0"/>
          <a:endParaRPr lang="es-ES"/>
        </a:p>
      </dgm:t>
    </dgm:pt>
    <dgm:pt modelId="{8865AC6C-44E0-4174-AB02-044A78D94DE3}">
      <dgm:prSet phldrT="[Text]" custT="1"/>
      <dgm:spPr/>
      <dgm:t>
        <a:bodyPr rtlCol="0"/>
        <a:lstStyle/>
        <a:p>
          <a:pPr rtl="0">
            <a:lnSpc>
              <a:spcPct val="100000"/>
            </a:lnSpc>
          </a:pPr>
          <a:r>
            <a:rPr lang="es-ES" sz="2000" b="0" dirty="0">
              <a:solidFill>
                <a:srgbClr val="144279"/>
              </a:solidFill>
              <a:latin typeface="+mj-lt"/>
            </a:rPr>
            <a:t>Nombre</a:t>
          </a:r>
          <a:r>
            <a:rPr lang="es-ES" sz="2300" dirty="0">
              <a:solidFill>
                <a:srgbClr val="144279"/>
              </a:solidFill>
            </a:rPr>
            <a:t/>
          </a:r>
          <a:br>
            <a:rPr lang="es-ES" sz="2300" dirty="0">
              <a:solidFill>
                <a:srgbClr val="144279"/>
              </a:solidFill>
            </a:rPr>
          </a:br>
          <a:r>
            <a:rPr lang="es-ES" sz="1600" dirty="0">
              <a:solidFill>
                <a:srgbClr val="144279"/>
              </a:solidFill>
            </a:rPr>
            <a:t>Título</a:t>
          </a:r>
          <a:endParaRPr lang="es-ES" sz="2300" dirty="0">
            <a:solidFill>
              <a:srgbClr val="144279"/>
            </a:solidFill>
          </a:endParaRPr>
        </a:p>
      </dgm:t>
    </dgm:pt>
    <dgm:pt modelId="{3FF598BD-2671-4ECB-AD79-D0E600EEC84F}" type="parTrans" cxnId="{E5875C5E-8817-4707-AA33-E7DDCAC19481}">
      <dgm:prSet/>
      <dgm:spPr/>
      <dgm:t>
        <a:bodyPr rtlCol="0"/>
        <a:lstStyle/>
        <a:p>
          <a:pPr rtl="0"/>
          <a:endParaRPr lang="es-ES"/>
        </a:p>
      </dgm:t>
    </dgm:pt>
    <dgm:pt modelId="{258DC239-2C60-44C0-830B-87DE5EB56A01}" type="sibTrans" cxnId="{E5875C5E-8817-4707-AA33-E7DDCAC19481}">
      <dgm:prSet/>
      <dgm:spPr/>
      <dgm:t>
        <a:bodyPr rtlCol="0"/>
        <a:lstStyle/>
        <a:p>
          <a:pPr rtl="0"/>
          <a:endParaRPr lang="es-ES"/>
        </a:p>
      </dgm:t>
    </dgm:pt>
    <dgm:pt modelId="{4CCA8D10-C3FA-4512-B083-A6357EB0CB95}">
      <dgm:prSet phldrT="[Text]" custT="1"/>
      <dgm:spPr/>
      <dgm:t>
        <a:bodyPr rtlCol="0"/>
        <a:lstStyle/>
        <a:p>
          <a:pPr rtl="0">
            <a:lnSpc>
              <a:spcPct val="100000"/>
            </a:lnSpc>
          </a:pPr>
          <a:r>
            <a:rPr lang="es-ES" sz="2000" b="0" dirty="0">
              <a:solidFill>
                <a:srgbClr val="144279"/>
              </a:solidFill>
              <a:latin typeface="+mj-lt"/>
            </a:rPr>
            <a:t>Nombre</a:t>
          </a:r>
          <a:r>
            <a:rPr lang="es-ES" sz="2300" dirty="0">
              <a:solidFill>
                <a:srgbClr val="144279"/>
              </a:solidFill>
            </a:rPr>
            <a:t/>
          </a:r>
          <a:br>
            <a:rPr lang="es-ES" sz="2300" dirty="0">
              <a:solidFill>
                <a:srgbClr val="144279"/>
              </a:solidFill>
            </a:rPr>
          </a:br>
          <a:r>
            <a:rPr lang="es-ES" sz="1600" dirty="0">
              <a:solidFill>
                <a:srgbClr val="144279"/>
              </a:solidFill>
            </a:rPr>
            <a:t>Títu</a:t>
          </a:r>
          <a:r>
            <a:rPr lang="es-ES" sz="1600" dirty="0"/>
            <a:t>lo</a:t>
          </a:r>
          <a:endParaRPr lang="es-ES" sz="2300" dirty="0"/>
        </a:p>
      </dgm:t>
    </dgm:pt>
    <dgm:pt modelId="{B5B2C001-8475-4B8C-AB2D-4E98343A9D70}" type="parTrans" cxnId="{33F9154E-DA07-41FA-895E-042E033608F6}">
      <dgm:prSet/>
      <dgm:spPr/>
      <dgm:t>
        <a:bodyPr rtlCol="0"/>
        <a:lstStyle/>
        <a:p>
          <a:pPr rtl="0"/>
          <a:endParaRPr lang="es-ES"/>
        </a:p>
      </dgm:t>
    </dgm:pt>
    <dgm:pt modelId="{64AD035C-6B99-4598-BB74-F1E1070C6DFA}" type="sibTrans" cxnId="{33F9154E-DA07-41FA-895E-042E033608F6}">
      <dgm:prSet/>
      <dgm:spPr/>
      <dgm:t>
        <a:bodyPr rtlCol="0"/>
        <a:lstStyle/>
        <a:p>
          <a:pPr rtl="0"/>
          <a:endParaRPr lang="es-ES"/>
        </a:p>
      </dgm:t>
    </dgm:pt>
    <dgm:pt modelId="{F365F799-91C6-467E-8005-77142388ADA7}" type="pres">
      <dgm:prSet presAssocID="{3137DF2B-DECF-44A7-8971-07475E2BCFC3}" presName="root" presStyleCnt="0">
        <dgm:presLayoutVars>
          <dgm:dir/>
          <dgm:resizeHandles val="exact"/>
        </dgm:presLayoutVars>
      </dgm:prSet>
      <dgm:spPr/>
    </dgm:pt>
    <dgm:pt modelId="{CA712F04-4B2E-4073-826D-66E0748C08F8}" type="pres">
      <dgm:prSet presAssocID="{C8710C11-6766-4B48-9562-4B0C7B3F28D6}" presName="compNode" presStyleCnt="0"/>
      <dgm:spPr/>
    </dgm:pt>
    <dgm:pt modelId="{9A755B31-6174-4948-8B32-7FECC02D6991}" type="pres">
      <dgm:prSet presAssocID="{C8710C11-6766-4B48-9562-4B0C7B3F28D6}" presName="iconRect" presStyleLbl="node1" presStyleIdx="0" presStyleCnt="4" custScaleX="196105" custScaleY="196105" custLinFactNeighborX="-79146" custLinFactNeighborY="-46302"/>
      <dgm:spPr>
        <a:prstGeom prst="ellipse">
          <a:avLst/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shot of a lady team member"/>
        </a:ext>
      </dgm:extLst>
    </dgm:pt>
    <dgm:pt modelId="{6AE71D8A-2F35-4756-A4AD-A549FB035E3F}" type="pres">
      <dgm:prSet presAssocID="{C8710C11-6766-4B48-9562-4B0C7B3F28D6}" presName="spaceRect" presStyleCnt="0"/>
      <dgm:spPr/>
    </dgm:pt>
    <dgm:pt modelId="{5CD563F8-B6A7-4F66-B65C-7F1D3844F472}" type="pres">
      <dgm:prSet presAssocID="{C8710C11-6766-4B48-9562-4B0C7B3F28D6}" presName="textRect" presStyleLbl="revTx" presStyleIdx="0" presStyleCnt="4" custScaleX="80787" custLinFactNeighborX="-34406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114DEDBD-1AAB-4DDF-B848-DA92D960826E}" type="pres">
      <dgm:prSet presAssocID="{CEEC8625-83FA-4202-826E-84C1185A8E32}" presName="sibTrans" presStyleCnt="0"/>
      <dgm:spPr/>
    </dgm:pt>
    <dgm:pt modelId="{14161BF4-3B2E-4990-9AA5-1E7113657AFE}" type="pres">
      <dgm:prSet presAssocID="{8EE3C8DC-7BA8-479C-A581-E9DA099939F2}" presName="compNode" presStyleCnt="0"/>
      <dgm:spPr/>
    </dgm:pt>
    <dgm:pt modelId="{FCA6A723-3A73-458A-AE3C-15B86CF5C55D}" type="pres">
      <dgm:prSet presAssocID="{8EE3C8DC-7BA8-479C-A581-E9DA099939F2}" presName="iconRect" presStyleLbl="node1" presStyleIdx="1" presStyleCnt="4" custScaleX="196105" custScaleY="196105" custLinFactNeighborX="-24516" custLinFactNeighborY="-47552"/>
      <dgm:spPr>
        <a:prstGeom prst="ellipse">
          <a:avLst/>
        </a:prstGeom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shot of a man team member"/>
        </a:ext>
      </dgm:extLst>
    </dgm:pt>
    <dgm:pt modelId="{E9430B85-543F-4592-A6DD-AEEA4B48C6A1}" type="pres">
      <dgm:prSet presAssocID="{8EE3C8DC-7BA8-479C-A581-E9DA099939F2}" presName="spaceRect" presStyleCnt="0"/>
      <dgm:spPr/>
    </dgm:pt>
    <dgm:pt modelId="{2D06D90C-4774-439F-8532-60F8B9D1D8A7}" type="pres">
      <dgm:prSet presAssocID="{8EE3C8DC-7BA8-479C-A581-E9DA099939F2}" presName="textRect" presStyleLbl="revTx" presStyleIdx="1" presStyleCnt="4" custLinFactNeighborX="-11034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6AB9F53E-D91E-4E48-8AD8-05932101491C}" type="pres">
      <dgm:prSet presAssocID="{DAC4EAD7-53AC-40F0-BA2F-8B2633CEAE11}" presName="sibTrans" presStyleCnt="0"/>
      <dgm:spPr/>
    </dgm:pt>
    <dgm:pt modelId="{ED8AE489-0CC0-4251-92FB-1AC032073F86}" type="pres">
      <dgm:prSet presAssocID="{8865AC6C-44E0-4174-AB02-044A78D94DE3}" presName="compNode" presStyleCnt="0"/>
      <dgm:spPr/>
    </dgm:pt>
    <dgm:pt modelId="{5326D40B-04B6-4401-91A7-8A4487EDC6FC}" type="pres">
      <dgm:prSet presAssocID="{8865AC6C-44E0-4174-AB02-044A78D94DE3}" presName="iconRect" presStyleLbl="node1" presStyleIdx="2" presStyleCnt="4" custScaleX="196105" custScaleY="196105" custLinFactNeighborX="29964" custLinFactNeighborY="-46921"/>
      <dgm:spPr>
        <a:prstGeom prst="ellipse">
          <a:avLst/>
        </a:prstGeom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b="505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shot of a man team member"/>
        </a:ext>
      </dgm:extLst>
    </dgm:pt>
    <dgm:pt modelId="{45C20058-83ED-45AC-83B6-B4CEEE13D9F9}" type="pres">
      <dgm:prSet presAssocID="{8865AC6C-44E0-4174-AB02-044A78D94DE3}" presName="spaceRect" presStyleCnt="0"/>
      <dgm:spPr/>
    </dgm:pt>
    <dgm:pt modelId="{1DCFB9CF-BB76-4BDC-932B-A329BC03E697}" type="pres">
      <dgm:prSet presAssocID="{8865AC6C-44E0-4174-AB02-044A78D94DE3}" presName="textRect" presStyleLbl="revTx" presStyleIdx="2" presStyleCnt="4" custLinFactNeighborX="13486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91B85A38-AB59-41CB-8D27-D7E3E19A9B55}" type="pres">
      <dgm:prSet presAssocID="{258DC239-2C60-44C0-830B-87DE5EB56A01}" presName="sibTrans" presStyleCnt="0"/>
      <dgm:spPr/>
    </dgm:pt>
    <dgm:pt modelId="{24C90D51-7032-4A6B-9B5F-166B3F635A62}" type="pres">
      <dgm:prSet presAssocID="{4CCA8D10-C3FA-4512-B083-A6357EB0CB95}" presName="compNode" presStyleCnt="0"/>
      <dgm:spPr/>
    </dgm:pt>
    <dgm:pt modelId="{06BBB37A-5765-4659-818E-19C6FA031590}" type="pres">
      <dgm:prSet presAssocID="{4CCA8D10-C3FA-4512-B083-A6357EB0CB95}" presName="iconRect" presStyleLbl="node1" presStyleIdx="3" presStyleCnt="4" custScaleX="196105" custScaleY="196105" custLinFactX="15758" custLinFactNeighborX="100000" custLinFactNeighborY="-46101"/>
      <dgm:spPr>
        <a:prstGeom prst="ellipse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shot of a lady team member"/>
        </a:ext>
      </dgm:extLst>
    </dgm:pt>
    <dgm:pt modelId="{32354113-7A54-42B6-A47F-5DFFB09D6739}" type="pres">
      <dgm:prSet presAssocID="{4CCA8D10-C3FA-4512-B083-A6357EB0CB95}" presName="spaceRect" presStyleCnt="0"/>
      <dgm:spPr/>
    </dgm:pt>
    <dgm:pt modelId="{E99F2EED-C6F8-4DB7-BFDE-54EEBE3F5C29}" type="pres">
      <dgm:prSet presAssocID="{4CCA8D10-C3FA-4512-B083-A6357EB0CB95}" presName="textRect" presStyleLbl="revTx" presStyleIdx="3" presStyleCnt="4" custScaleX="78945" custLinFactNeighborX="38394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28F4DE8-1F7F-4CC4-B4F7-5167A5B9E0BA}" srcId="{3137DF2B-DECF-44A7-8971-07475E2BCFC3}" destId="{C8710C11-6766-4B48-9562-4B0C7B3F28D6}" srcOrd="0" destOrd="0" parTransId="{6F9BADAF-DEBF-4CC2-B392-F7E0CD538B78}" sibTransId="{CEEC8625-83FA-4202-826E-84C1185A8E32}"/>
    <dgm:cxn modelId="{D8A83761-9351-4018-ADF2-9E44D431F495}" type="presOf" srcId="{8EE3C8DC-7BA8-479C-A581-E9DA099939F2}" destId="{2D06D90C-4774-439F-8532-60F8B9D1D8A7}" srcOrd="0" destOrd="0" presId="urn:microsoft.com/office/officeart/2018/2/layout/IconLabelList#2"/>
    <dgm:cxn modelId="{4BC8B359-AC23-43DE-BDFC-9051676921C1}" type="presOf" srcId="{3137DF2B-DECF-44A7-8971-07475E2BCFC3}" destId="{F365F799-91C6-467E-8005-77142388ADA7}" srcOrd="0" destOrd="0" presId="urn:microsoft.com/office/officeart/2018/2/layout/IconLabelList#2"/>
    <dgm:cxn modelId="{974BBE3F-9739-44BF-806C-7D9DAFD6594E}" type="presOf" srcId="{8865AC6C-44E0-4174-AB02-044A78D94DE3}" destId="{1DCFB9CF-BB76-4BDC-932B-A329BC03E697}" srcOrd="0" destOrd="0" presId="urn:microsoft.com/office/officeart/2018/2/layout/IconLabelList#2"/>
    <dgm:cxn modelId="{33F9154E-DA07-41FA-895E-042E033608F6}" srcId="{3137DF2B-DECF-44A7-8971-07475E2BCFC3}" destId="{4CCA8D10-C3FA-4512-B083-A6357EB0CB95}" srcOrd="3" destOrd="0" parTransId="{B5B2C001-8475-4B8C-AB2D-4E98343A9D70}" sibTransId="{64AD035C-6B99-4598-BB74-F1E1070C6DFA}"/>
    <dgm:cxn modelId="{F09A7AF2-5C65-4A09-93B2-DD964C4EEBCC}" type="presOf" srcId="{C8710C11-6766-4B48-9562-4B0C7B3F28D6}" destId="{5CD563F8-B6A7-4F66-B65C-7F1D3844F472}" srcOrd="0" destOrd="0" presId="urn:microsoft.com/office/officeart/2018/2/layout/IconLabelList#2"/>
    <dgm:cxn modelId="{2674D72D-48DB-41A9-8173-A78893F533DB}" type="presOf" srcId="{4CCA8D10-C3FA-4512-B083-A6357EB0CB95}" destId="{E99F2EED-C6F8-4DB7-BFDE-54EEBE3F5C29}" srcOrd="0" destOrd="0" presId="urn:microsoft.com/office/officeart/2018/2/layout/IconLabelList#2"/>
    <dgm:cxn modelId="{E5875C5E-8817-4707-AA33-E7DDCAC19481}" srcId="{3137DF2B-DECF-44A7-8971-07475E2BCFC3}" destId="{8865AC6C-44E0-4174-AB02-044A78D94DE3}" srcOrd="2" destOrd="0" parTransId="{3FF598BD-2671-4ECB-AD79-D0E600EEC84F}" sibTransId="{258DC239-2C60-44C0-830B-87DE5EB56A01}"/>
    <dgm:cxn modelId="{6E8797D1-3A1C-4879-9FDC-A7D2EC6197EA}" srcId="{3137DF2B-DECF-44A7-8971-07475E2BCFC3}" destId="{8EE3C8DC-7BA8-479C-A581-E9DA099939F2}" srcOrd="1" destOrd="0" parTransId="{60ABFDD0-D409-4824-8102-DEA984738144}" sibTransId="{DAC4EAD7-53AC-40F0-BA2F-8B2633CEAE11}"/>
    <dgm:cxn modelId="{B51510A0-7991-4611-B1E2-FFC8BF0C0C72}" type="presParOf" srcId="{F365F799-91C6-467E-8005-77142388ADA7}" destId="{CA712F04-4B2E-4073-826D-66E0748C08F8}" srcOrd="0" destOrd="0" presId="urn:microsoft.com/office/officeart/2018/2/layout/IconLabelList#2"/>
    <dgm:cxn modelId="{748161B6-9A5E-420A-BE97-E4EE8FC8CFD5}" type="presParOf" srcId="{CA712F04-4B2E-4073-826D-66E0748C08F8}" destId="{9A755B31-6174-4948-8B32-7FECC02D6991}" srcOrd="0" destOrd="0" presId="urn:microsoft.com/office/officeart/2018/2/layout/IconLabelList#2"/>
    <dgm:cxn modelId="{FFC19A33-F846-4F83-80E3-257D499BC2D7}" type="presParOf" srcId="{CA712F04-4B2E-4073-826D-66E0748C08F8}" destId="{6AE71D8A-2F35-4756-A4AD-A549FB035E3F}" srcOrd="1" destOrd="0" presId="urn:microsoft.com/office/officeart/2018/2/layout/IconLabelList#2"/>
    <dgm:cxn modelId="{AC392BFF-B713-45E2-A5A1-78E4D46D8083}" type="presParOf" srcId="{CA712F04-4B2E-4073-826D-66E0748C08F8}" destId="{5CD563F8-B6A7-4F66-B65C-7F1D3844F472}" srcOrd="2" destOrd="0" presId="urn:microsoft.com/office/officeart/2018/2/layout/IconLabelList#2"/>
    <dgm:cxn modelId="{B660318D-E738-4A2A-8E7D-8784EC6F467C}" type="presParOf" srcId="{F365F799-91C6-467E-8005-77142388ADA7}" destId="{114DEDBD-1AAB-4DDF-B848-DA92D960826E}" srcOrd="1" destOrd="0" presId="urn:microsoft.com/office/officeart/2018/2/layout/IconLabelList#2"/>
    <dgm:cxn modelId="{6ED40ED8-FD06-40B5-B51A-7F18E45F0FAE}" type="presParOf" srcId="{F365F799-91C6-467E-8005-77142388ADA7}" destId="{14161BF4-3B2E-4990-9AA5-1E7113657AFE}" srcOrd="2" destOrd="0" presId="urn:microsoft.com/office/officeart/2018/2/layout/IconLabelList#2"/>
    <dgm:cxn modelId="{FFC9C786-453A-480E-9ED5-0F9D55A5015B}" type="presParOf" srcId="{14161BF4-3B2E-4990-9AA5-1E7113657AFE}" destId="{FCA6A723-3A73-458A-AE3C-15B86CF5C55D}" srcOrd="0" destOrd="0" presId="urn:microsoft.com/office/officeart/2018/2/layout/IconLabelList#2"/>
    <dgm:cxn modelId="{9D95E89F-9048-4488-B668-9EA839AEDE09}" type="presParOf" srcId="{14161BF4-3B2E-4990-9AA5-1E7113657AFE}" destId="{E9430B85-543F-4592-A6DD-AEEA4B48C6A1}" srcOrd="1" destOrd="0" presId="urn:microsoft.com/office/officeart/2018/2/layout/IconLabelList#2"/>
    <dgm:cxn modelId="{08DA42C4-7DD2-4263-AE4D-909789E8655A}" type="presParOf" srcId="{14161BF4-3B2E-4990-9AA5-1E7113657AFE}" destId="{2D06D90C-4774-439F-8532-60F8B9D1D8A7}" srcOrd="2" destOrd="0" presId="urn:microsoft.com/office/officeart/2018/2/layout/IconLabelList#2"/>
    <dgm:cxn modelId="{DE267F71-91E1-41C8-A8A6-F5EA5EAF602F}" type="presParOf" srcId="{F365F799-91C6-467E-8005-77142388ADA7}" destId="{6AB9F53E-D91E-4E48-8AD8-05932101491C}" srcOrd="3" destOrd="0" presId="urn:microsoft.com/office/officeart/2018/2/layout/IconLabelList#2"/>
    <dgm:cxn modelId="{B6E00E5C-4D64-4201-BC80-6BD757D0022B}" type="presParOf" srcId="{F365F799-91C6-467E-8005-77142388ADA7}" destId="{ED8AE489-0CC0-4251-92FB-1AC032073F86}" srcOrd="4" destOrd="0" presId="urn:microsoft.com/office/officeart/2018/2/layout/IconLabelList#2"/>
    <dgm:cxn modelId="{AE0DDE74-F51D-495B-B2F6-1C4C21AFA101}" type="presParOf" srcId="{ED8AE489-0CC0-4251-92FB-1AC032073F86}" destId="{5326D40B-04B6-4401-91A7-8A4487EDC6FC}" srcOrd="0" destOrd="0" presId="urn:microsoft.com/office/officeart/2018/2/layout/IconLabelList#2"/>
    <dgm:cxn modelId="{D9345916-6257-4CB0-B768-CC44BC61CDDB}" type="presParOf" srcId="{ED8AE489-0CC0-4251-92FB-1AC032073F86}" destId="{45C20058-83ED-45AC-83B6-B4CEEE13D9F9}" srcOrd="1" destOrd="0" presId="urn:microsoft.com/office/officeart/2018/2/layout/IconLabelList#2"/>
    <dgm:cxn modelId="{ED1576CD-C617-4F77-BC01-BF32B9980427}" type="presParOf" srcId="{ED8AE489-0CC0-4251-92FB-1AC032073F86}" destId="{1DCFB9CF-BB76-4BDC-932B-A329BC03E697}" srcOrd="2" destOrd="0" presId="urn:microsoft.com/office/officeart/2018/2/layout/IconLabelList#2"/>
    <dgm:cxn modelId="{184E2BF8-A68B-4330-81A3-3CD50977F61E}" type="presParOf" srcId="{F365F799-91C6-467E-8005-77142388ADA7}" destId="{91B85A38-AB59-41CB-8D27-D7E3E19A9B55}" srcOrd="5" destOrd="0" presId="urn:microsoft.com/office/officeart/2018/2/layout/IconLabelList#2"/>
    <dgm:cxn modelId="{654CABC4-6396-4394-A52E-65F1F4A6CD6E}" type="presParOf" srcId="{F365F799-91C6-467E-8005-77142388ADA7}" destId="{24C90D51-7032-4A6B-9B5F-166B3F635A62}" srcOrd="6" destOrd="0" presId="urn:microsoft.com/office/officeart/2018/2/layout/IconLabelList#2"/>
    <dgm:cxn modelId="{891D4E3C-7290-4A5B-84EB-35E20A05DADE}" type="presParOf" srcId="{24C90D51-7032-4A6B-9B5F-166B3F635A62}" destId="{06BBB37A-5765-4659-818E-19C6FA031590}" srcOrd="0" destOrd="0" presId="urn:microsoft.com/office/officeart/2018/2/layout/IconLabelList#2"/>
    <dgm:cxn modelId="{6B35DA06-A3D1-438A-AD35-C55EA51B4A65}" type="presParOf" srcId="{24C90D51-7032-4A6B-9B5F-166B3F635A62}" destId="{32354113-7A54-42B6-A47F-5DFFB09D6739}" srcOrd="1" destOrd="0" presId="urn:microsoft.com/office/officeart/2018/2/layout/IconLabelList#2"/>
    <dgm:cxn modelId="{33B1CD1D-5FFA-495B-9D84-1698590688C4}" type="presParOf" srcId="{24C90D51-7032-4A6B-9B5F-166B3F635A62}" destId="{E99F2EED-C6F8-4DB7-BFDE-54EEBE3F5C29}" srcOrd="2" destOrd="0" presId="urn:microsoft.com/office/officeart/2018/2/layout/IconLabelLis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67A1E-0C2A-4D2E-8525-E57CAC541DD7}">
      <dsp:nvSpPr>
        <dsp:cNvPr id="0" name=""/>
        <dsp:cNvSpPr/>
      </dsp:nvSpPr>
      <dsp:spPr>
        <a:xfrm>
          <a:off x="6736" y="33432"/>
          <a:ext cx="1862912" cy="326152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u="none" kern="1200" dirty="0">
              <a:solidFill>
                <a:schemeClr val="bg1"/>
              </a:solidFill>
              <a:latin typeface="+mj-lt"/>
            </a:rPr>
            <a:t>Título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i="0" u="none" kern="1200" dirty="0">
            <a:solidFill>
              <a:schemeClr val="bg1"/>
            </a:solidFill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u="none" kern="1200" dirty="0">
              <a:solidFill>
                <a:schemeClr val="bg1"/>
              </a:solidFill>
            </a:rPr>
            <a:t>Para iniciar una presentación, vaya a la pestaña Presentación con diapositivas y seleccione Desde el principio.</a:t>
          </a:r>
          <a:endParaRPr lang="es-ES" sz="1400" kern="1200" dirty="0">
            <a:solidFill>
              <a:schemeClr val="bg1"/>
            </a:solidFill>
          </a:endParaRPr>
        </a:p>
      </dsp:txBody>
      <dsp:txXfrm>
        <a:off x="6736" y="33432"/>
        <a:ext cx="1862912" cy="3261527"/>
      </dsp:txXfrm>
    </dsp:sp>
    <dsp:sp modelId="{6B03E9D9-C3BC-454B-BBEE-2D8AA8B31FBB}">
      <dsp:nvSpPr>
        <dsp:cNvPr id="0" name=""/>
        <dsp:cNvSpPr/>
      </dsp:nvSpPr>
      <dsp:spPr>
        <a:xfrm>
          <a:off x="1897927" y="1542696"/>
          <a:ext cx="279436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FF9DC-A4D2-4E04-A0D6-F0C7AB8F3E7B}">
      <dsp:nvSpPr>
        <dsp:cNvPr id="0" name=""/>
        <dsp:cNvSpPr/>
      </dsp:nvSpPr>
      <dsp:spPr>
        <a:xfrm>
          <a:off x="2205642" y="33432"/>
          <a:ext cx="1862912" cy="326152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u="none" kern="1200" dirty="0">
              <a:solidFill>
                <a:schemeClr val="bg1"/>
              </a:solidFill>
              <a:latin typeface="+mj-lt"/>
            </a:rPr>
            <a:t>Título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0" i="0" u="none" kern="1200" dirty="0">
            <a:solidFill>
              <a:schemeClr val="bg1"/>
            </a:solidFill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u="none" kern="1200" dirty="0">
              <a:solidFill>
                <a:schemeClr val="bg1"/>
              </a:solidFill>
            </a:rPr>
            <a:t>Para mostrar la vista Moderador, en la vista Presentación con diapositivas, en la barra de control de la parte inferior izquierda, seleccione los tres puntos y, luego, Mostrar vista Moderador. </a:t>
          </a:r>
          <a:endParaRPr lang="es-ES" sz="1400" kern="1200" dirty="0">
            <a:solidFill>
              <a:schemeClr val="bg1"/>
            </a:solidFill>
          </a:endParaRPr>
        </a:p>
      </dsp:txBody>
      <dsp:txXfrm>
        <a:off x="2205642" y="33432"/>
        <a:ext cx="1862912" cy="3261527"/>
      </dsp:txXfrm>
    </dsp:sp>
    <dsp:sp modelId="{AF44834B-DD95-4212-9D02-BE44E1C4FAF7}">
      <dsp:nvSpPr>
        <dsp:cNvPr id="0" name=""/>
        <dsp:cNvSpPr/>
      </dsp:nvSpPr>
      <dsp:spPr>
        <a:xfrm>
          <a:off x="4096833" y="1542696"/>
          <a:ext cx="279436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DD8CD-4CDD-4FEF-A9A0-14FE4FF5D7A4}">
      <dsp:nvSpPr>
        <dsp:cNvPr id="0" name=""/>
        <dsp:cNvSpPr/>
      </dsp:nvSpPr>
      <dsp:spPr>
        <a:xfrm>
          <a:off x="4404549" y="33432"/>
          <a:ext cx="1862912" cy="326152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u="none" kern="1200" dirty="0">
              <a:solidFill>
                <a:schemeClr val="bg1"/>
              </a:solidFill>
              <a:latin typeface="+mj-lt"/>
            </a:rPr>
            <a:t>Título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0" i="0" u="none" kern="1200" dirty="0">
            <a:solidFill>
              <a:schemeClr val="bg1"/>
            </a:solidFill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u="none" kern="1200" dirty="0">
              <a:solidFill>
                <a:schemeClr val="bg1"/>
              </a:solidFill>
            </a:rPr>
            <a:t>Durante la presentación, puede ver las notas del orador en el monitor, pero estas no son visibles para el público. </a:t>
          </a:r>
          <a:endParaRPr lang="es-ES" sz="1400" kern="1200" dirty="0">
            <a:solidFill>
              <a:schemeClr val="bg1"/>
            </a:solidFill>
          </a:endParaRPr>
        </a:p>
      </dsp:txBody>
      <dsp:txXfrm>
        <a:off x="4404549" y="33432"/>
        <a:ext cx="1862912" cy="3261527"/>
      </dsp:txXfrm>
    </dsp:sp>
    <dsp:sp modelId="{53596B78-8AB6-478F-818D-70C2A8E8D41B}">
      <dsp:nvSpPr>
        <dsp:cNvPr id="0" name=""/>
        <dsp:cNvSpPr/>
      </dsp:nvSpPr>
      <dsp:spPr>
        <a:xfrm>
          <a:off x="6295740" y="1542696"/>
          <a:ext cx="279436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51768F-6CCE-4CC1-AAD6-9EED5A6F54F8}">
      <dsp:nvSpPr>
        <dsp:cNvPr id="0" name=""/>
        <dsp:cNvSpPr/>
      </dsp:nvSpPr>
      <dsp:spPr>
        <a:xfrm>
          <a:off x="6603455" y="33432"/>
          <a:ext cx="1862912" cy="326152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u="none" kern="1200">
              <a:solidFill>
                <a:schemeClr val="bg1"/>
              </a:solidFill>
              <a:latin typeface="+mj-lt"/>
            </a:rPr>
            <a:t>Título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0" i="0" u="none" kern="1200" dirty="0">
            <a:solidFill>
              <a:schemeClr val="bg1"/>
            </a:solidFill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u="none" kern="1200">
              <a:solidFill>
                <a:schemeClr val="bg1"/>
              </a:solidFill>
            </a:rPr>
            <a:t>El Panel de notas es un cuadro que aparece debajo de cada diapositiva. Púlselo para agregar notas. </a:t>
          </a:r>
          <a:endParaRPr lang="es-ES" sz="1400" kern="1200" dirty="0">
            <a:solidFill>
              <a:schemeClr val="bg1"/>
            </a:solidFill>
          </a:endParaRPr>
        </a:p>
      </dsp:txBody>
      <dsp:txXfrm>
        <a:off x="6603455" y="33432"/>
        <a:ext cx="1862912" cy="3261527"/>
      </dsp:txXfrm>
    </dsp:sp>
    <dsp:sp modelId="{CD0EF91E-9B9A-416E-B3B1-83CAAD8E5B71}">
      <dsp:nvSpPr>
        <dsp:cNvPr id="0" name=""/>
        <dsp:cNvSpPr/>
      </dsp:nvSpPr>
      <dsp:spPr>
        <a:xfrm>
          <a:off x="8494646" y="1542696"/>
          <a:ext cx="279436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61C86-BF69-4672-9C2E-057379637EA3}">
      <dsp:nvSpPr>
        <dsp:cNvPr id="0" name=""/>
        <dsp:cNvSpPr/>
      </dsp:nvSpPr>
      <dsp:spPr>
        <a:xfrm>
          <a:off x="8802362" y="33432"/>
          <a:ext cx="1862912" cy="32615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u="none" kern="1200">
              <a:solidFill>
                <a:schemeClr val="bg1"/>
              </a:solidFill>
              <a:latin typeface="+mj-lt"/>
            </a:rPr>
            <a:t>Título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0" i="0" u="none" kern="1200" dirty="0">
            <a:solidFill>
              <a:schemeClr val="bg1"/>
            </a:solidFill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u="none" kern="1200">
              <a:solidFill>
                <a:schemeClr val="bg1"/>
              </a:solidFill>
            </a:rPr>
            <a:t>Si no ve el panel de notas o está minimizado por completo, haga clic en Notas en la barra de tareas, situada en la parte inferior de la ventana de PowerPoint. </a:t>
          </a:r>
          <a:endParaRPr lang="es-ES" sz="1400" kern="1200" dirty="0">
            <a:solidFill>
              <a:schemeClr val="bg1"/>
            </a:solidFill>
          </a:endParaRPr>
        </a:p>
      </dsp:txBody>
      <dsp:txXfrm>
        <a:off x="8802362" y="33432"/>
        <a:ext cx="1862912" cy="32615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55B31-6174-4948-8B32-7FECC02D6991}">
      <dsp:nvSpPr>
        <dsp:cNvPr id="0" name=""/>
        <dsp:cNvSpPr/>
      </dsp:nvSpPr>
      <dsp:spPr>
        <a:xfrm>
          <a:off x="0" y="165550"/>
          <a:ext cx="1565182" cy="1565182"/>
        </a:xfrm>
        <a:prstGeom prst="ellipse">
          <a:avLst/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563F8-B6A7-4F66-B65C-7F1D3844F472}">
      <dsp:nvSpPr>
        <dsp:cNvPr id="0" name=""/>
        <dsp:cNvSpPr/>
      </dsp:nvSpPr>
      <dsp:spPr>
        <a:xfrm>
          <a:off x="0" y="1982831"/>
          <a:ext cx="1157568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>
              <a:latin typeface="+mj-lt"/>
            </a:rPr>
            <a:t>Nom</a:t>
          </a:r>
          <a:r>
            <a:rPr lang="es-ES" sz="2000" b="0" kern="1200" dirty="0">
              <a:solidFill>
                <a:srgbClr val="144279"/>
              </a:solidFill>
              <a:latin typeface="+mj-lt"/>
            </a:rPr>
            <a:t>bre</a:t>
          </a:r>
          <a:br>
            <a:rPr lang="es-ES" sz="2000" b="0" kern="1200" dirty="0">
              <a:solidFill>
                <a:srgbClr val="144279"/>
              </a:solidFill>
              <a:latin typeface="+mj-lt"/>
            </a:rPr>
          </a:br>
          <a:r>
            <a:rPr lang="es-ES" sz="1600" kern="1200" dirty="0">
              <a:solidFill>
                <a:srgbClr val="144279"/>
              </a:solidFill>
            </a:rPr>
            <a:t>Título</a:t>
          </a:r>
        </a:p>
      </dsp:txBody>
      <dsp:txXfrm>
        <a:off x="0" y="1982831"/>
        <a:ext cx="1157568" cy="709453"/>
      </dsp:txXfrm>
    </dsp:sp>
    <dsp:sp modelId="{FCA6A723-3A73-458A-AE3C-15B86CF5C55D}">
      <dsp:nvSpPr>
        <dsp:cNvPr id="0" name=""/>
        <dsp:cNvSpPr/>
      </dsp:nvSpPr>
      <dsp:spPr>
        <a:xfrm>
          <a:off x="1993598" y="155573"/>
          <a:ext cx="1565182" cy="1565182"/>
        </a:xfrm>
        <a:prstGeom prst="ellipse">
          <a:avLst/>
        </a:prstGeom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6D90C-4774-439F-8532-60F8B9D1D8A7}">
      <dsp:nvSpPr>
        <dsp:cNvPr id="0" name=""/>
        <dsp:cNvSpPr/>
      </dsp:nvSpPr>
      <dsp:spPr>
        <a:xfrm>
          <a:off x="1889341" y="1982831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>
              <a:solidFill>
                <a:srgbClr val="144279"/>
              </a:solidFill>
              <a:latin typeface="+mj-lt"/>
            </a:rPr>
            <a:t>Nombre</a:t>
          </a:r>
          <a:r>
            <a:rPr lang="es-ES" sz="2300" b="0" kern="1200" dirty="0">
              <a:solidFill>
                <a:srgbClr val="144279"/>
              </a:solidFill>
              <a:latin typeface="+mj-lt"/>
            </a:rPr>
            <a:t/>
          </a:r>
          <a:br>
            <a:rPr lang="es-ES" sz="2300" b="0" kern="1200" dirty="0">
              <a:solidFill>
                <a:srgbClr val="144279"/>
              </a:solidFill>
              <a:latin typeface="+mj-lt"/>
            </a:rPr>
          </a:br>
          <a:r>
            <a:rPr lang="es-ES" sz="1600" kern="1200" dirty="0">
              <a:solidFill>
                <a:srgbClr val="144279"/>
              </a:solidFill>
            </a:rPr>
            <a:t>Título</a:t>
          </a:r>
          <a:endParaRPr lang="es-ES" sz="2300" kern="1200" dirty="0">
            <a:solidFill>
              <a:srgbClr val="144279"/>
            </a:solidFill>
          </a:endParaRPr>
        </a:p>
      </dsp:txBody>
      <dsp:txXfrm>
        <a:off x="1889341" y="1982831"/>
        <a:ext cx="1773632" cy="709453"/>
      </dsp:txXfrm>
    </dsp:sp>
    <dsp:sp modelId="{5326D40B-04B6-4401-91A7-8A4487EDC6FC}">
      <dsp:nvSpPr>
        <dsp:cNvPr id="0" name=""/>
        <dsp:cNvSpPr/>
      </dsp:nvSpPr>
      <dsp:spPr>
        <a:xfrm>
          <a:off x="4512440" y="160609"/>
          <a:ext cx="1565182" cy="1565182"/>
        </a:xfrm>
        <a:prstGeom prst="ellipse">
          <a:avLst/>
        </a:prstGeom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b="505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FB9CF-BB76-4BDC-932B-A329BC03E697}">
      <dsp:nvSpPr>
        <dsp:cNvPr id="0" name=""/>
        <dsp:cNvSpPr/>
      </dsp:nvSpPr>
      <dsp:spPr>
        <a:xfrm>
          <a:off x="4408254" y="1982831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>
              <a:solidFill>
                <a:srgbClr val="144279"/>
              </a:solidFill>
              <a:latin typeface="+mj-lt"/>
            </a:rPr>
            <a:t>Nombre</a:t>
          </a:r>
          <a:r>
            <a:rPr lang="es-ES" sz="2300" kern="1200" dirty="0">
              <a:solidFill>
                <a:srgbClr val="144279"/>
              </a:solidFill>
            </a:rPr>
            <a:t/>
          </a:r>
          <a:br>
            <a:rPr lang="es-ES" sz="2300" kern="1200" dirty="0">
              <a:solidFill>
                <a:srgbClr val="144279"/>
              </a:solidFill>
            </a:rPr>
          </a:br>
          <a:r>
            <a:rPr lang="es-ES" sz="1600" kern="1200" dirty="0">
              <a:solidFill>
                <a:srgbClr val="144279"/>
              </a:solidFill>
            </a:rPr>
            <a:t>Título</a:t>
          </a:r>
          <a:endParaRPr lang="es-ES" sz="2300" kern="1200" dirty="0">
            <a:solidFill>
              <a:srgbClr val="144279"/>
            </a:solidFill>
          </a:endParaRPr>
        </a:p>
      </dsp:txBody>
      <dsp:txXfrm>
        <a:off x="4408254" y="1982831"/>
        <a:ext cx="1773632" cy="709453"/>
      </dsp:txXfrm>
    </dsp:sp>
    <dsp:sp modelId="{06BBB37A-5765-4659-818E-19C6FA031590}">
      <dsp:nvSpPr>
        <dsp:cNvPr id="0" name=""/>
        <dsp:cNvSpPr/>
      </dsp:nvSpPr>
      <dsp:spPr>
        <a:xfrm>
          <a:off x="6462556" y="167154"/>
          <a:ext cx="1565182" cy="1565182"/>
        </a:xfrm>
        <a:prstGeom prst="ellipse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F2EED-C6F8-4DB7-BFDE-54EEBE3F5C29}">
      <dsp:nvSpPr>
        <dsp:cNvPr id="0" name=""/>
        <dsp:cNvSpPr/>
      </dsp:nvSpPr>
      <dsp:spPr>
        <a:xfrm>
          <a:off x="6627544" y="1982831"/>
          <a:ext cx="1400194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>
              <a:solidFill>
                <a:srgbClr val="144279"/>
              </a:solidFill>
              <a:latin typeface="+mj-lt"/>
            </a:rPr>
            <a:t>Nombre</a:t>
          </a:r>
          <a:r>
            <a:rPr lang="es-ES" sz="2300" kern="1200" dirty="0">
              <a:solidFill>
                <a:srgbClr val="144279"/>
              </a:solidFill>
            </a:rPr>
            <a:t/>
          </a:r>
          <a:br>
            <a:rPr lang="es-ES" sz="2300" kern="1200" dirty="0">
              <a:solidFill>
                <a:srgbClr val="144279"/>
              </a:solidFill>
            </a:rPr>
          </a:br>
          <a:r>
            <a:rPr lang="es-ES" sz="1600" kern="1200" dirty="0">
              <a:solidFill>
                <a:srgbClr val="144279"/>
              </a:solidFill>
            </a:rPr>
            <a:t>Títu</a:t>
          </a:r>
          <a:r>
            <a:rPr lang="es-ES" sz="1600" kern="1200" dirty="0"/>
            <a:t>lo</a:t>
          </a:r>
          <a:endParaRPr lang="es-ES" sz="2300" kern="1200" dirty="0"/>
        </a:p>
      </dsp:txBody>
      <dsp:txXfrm>
        <a:off x="6627544" y="1982831"/>
        <a:ext cx="1400194" cy="709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Nuevo proceso básico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#2">
  <dgm:title val="Icono de lista de etiquetas"/>
  <dgm:desc val="Se usa para mostrar fragmentos no secuenciales o agrupados de información acompañados de elementos visuales relacionados. Funciona mejor con iconos o imágenes pequeñas con leyendas con texto breve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63370-C2B1-4913-AA27-525035EF9479}" type="datetimeFigureOut">
              <a:rPr lang="es-ES" smtClean="0"/>
              <a:t>09/11/2022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14E92-11E7-4ACA-8DE3-FBE971D4F1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060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7A60780-B330-4CCF-A8DF-923DD3308B55}" type="slidenum">
              <a:rPr lang="es-ES_tradnl" altLang="es-ES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s-ES_tradnl" altLang="es-ES" smtClean="0"/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3852863" y="9420225"/>
            <a:ext cx="29400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48A0459F-7C26-4633-87CC-64083C4CD53B}" type="slidenum">
              <a:rPr lang="es-ES_tradnl" altLang="es-ES">
                <a:cs typeface="Segoe UI" panose="020B0502040204020203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s-ES_tradnl" altLang="es-ES">
              <a:cs typeface="Segoe UI" panose="020B0502040204020203" pitchFamily="34" charset="0"/>
            </a:endParaRPr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12788"/>
            <a:ext cx="6613525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49800"/>
            <a:ext cx="4984750" cy="44338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604344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7A60780-B330-4CCF-A8DF-923DD3308B55}" type="slidenum">
              <a:rPr lang="es-ES_tradnl" altLang="es-ES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s-ES_tradnl" altLang="es-ES" smtClean="0"/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3852863" y="9420225"/>
            <a:ext cx="29400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48A0459F-7C26-4633-87CC-64083C4CD53B}" type="slidenum">
              <a:rPr lang="es-ES_tradnl" altLang="es-ES">
                <a:cs typeface="Segoe UI" panose="020B0502040204020203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s-ES_tradnl" altLang="es-ES">
              <a:cs typeface="Segoe UI" panose="020B0502040204020203" pitchFamily="34" charset="0"/>
            </a:endParaRPr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12788"/>
            <a:ext cx="6613525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49800"/>
            <a:ext cx="4984750" cy="44338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057893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57E1B9F-625A-470F-8A8A-A0EFB8AEDEEB}" type="slidenum">
              <a:rPr lang="es-ES_tradnl" altLang="es-ES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s-ES_tradnl" altLang="es-ES" smtClean="0"/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3852863" y="9420225"/>
            <a:ext cx="29400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130467F0-1173-4DC7-AE67-CA4F1F71EAD6}" type="slidenum">
              <a:rPr lang="es-ES_tradnl" altLang="es-ES">
                <a:cs typeface="Segoe UI" panose="020B0502040204020203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s-ES_tradnl" altLang="es-ES">
              <a:cs typeface="Segoe UI" panose="020B0502040204020203" pitchFamily="34" charset="0"/>
            </a:endParaRPr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12788"/>
            <a:ext cx="6613525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49800"/>
            <a:ext cx="4984750" cy="44338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296001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1FA8B89-54FE-446E-82D6-F7175BF8BF95}" type="slidenum">
              <a:rPr lang="es-ES_tradnl" altLang="es-ES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s-ES_tradnl" altLang="es-ES" smtClean="0"/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3852863" y="9420225"/>
            <a:ext cx="29400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BD5F1041-B06A-4D16-9FC0-4775F61DD0DD}" type="slidenum">
              <a:rPr lang="es-ES_tradnl" altLang="es-ES">
                <a:cs typeface="Segoe UI" panose="020B0502040204020203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s-ES_tradnl" altLang="es-ES">
              <a:cs typeface="Segoe UI" panose="020B0502040204020203" pitchFamily="34" charset="0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12788"/>
            <a:ext cx="6613525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49800"/>
            <a:ext cx="4984750" cy="44338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078818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7A60780-B330-4CCF-A8DF-923DD3308B55}" type="slidenum">
              <a:rPr lang="es-ES_tradnl" altLang="es-ES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s-ES_tradnl" altLang="es-ES" smtClean="0"/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3852863" y="9420225"/>
            <a:ext cx="29400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48A0459F-7C26-4633-87CC-64083C4CD53B}" type="slidenum">
              <a:rPr lang="es-ES_tradnl" altLang="es-ES">
                <a:cs typeface="Segoe UI" panose="020B0502040204020203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s-ES_tradnl" altLang="es-ES">
              <a:cs typeface="Segoe UI" panose="020B0502040204020203" pitchFamily="34" charset="0"/>
            </a:endParaRPr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12788"/>
            <a:ext cx="6613525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49800"/>
            <a:ext cx="4984750" cy="44338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478916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B989-DA2F-4E91-8EA3-3DB1CA270564}" type="datetimeFigureOut">
              <a:rPr lang="es-ES" smtClean="0"/>
              <a:t>09/11/2022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378F-FFC1-46CC-A5E9-1685364D9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839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B989-DA2F-4E91-8EA3-3DB1CA270564}" type="datetimeFigureOut">
              <a:rPr lang="es-ES" smtClean="0"/>
              <a:t>09/11/2022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378F-FFC1-46CC-A5E9-1685364D9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9734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B989-DA2F-4E91-8EA3-3DB1CA270564}" type="datetimeFigureOut">
              <a:rPr lang="es-ES" smtClean="0"/>
              <a:t>09/11/2022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378F-FFC1-46CC-A5E9-1685364D9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639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B989-DA2F-4E91-8EA3-3DB1CA270564}" type="datetimeFigureOut">
              <a:rPr lang="es-ES" smtClean="0"/>
              <a:t>09/11/2022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378F-FFC1-46CC-A5E9-1685364D9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0154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B989-DA2F-4E91-8EA3-3DB1CA270564}" type="datetimeFigureOut">
              <a:rPr lang="es-ES" smtClean="0"/>
              <a:t>09/11/2022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378F-FFC1-46CC-A5E9-1685364D9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912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B989-DA2F-4E91-8EA3-3DB1CA270564}" type="datetimeFigureOut">
              <a:rPr lang="es-ES" smtClean="0"/>
              <a:t>09/11/2022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378F-FFC1-46CC-A5E9-1685364D9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96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B989-DA2F-4E91-8EA3-3DB1CA270564}" type="datetimeFigureOut">
              <a:rPr lang="es-ES" smtClean="0"/>
              <a:t>09/11/2022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378F-FFC1-46CC-A5E9-1685364D9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932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B989-DA2F-4E91-8EA3-3DB1CA270564}" type="datetimeFigureOut">
              <a:rPr lang="es-ES" smtClean="0"/>
              <a:t>09/11/2022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378F-FFC1-46CC-A5E9-1685364D9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851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B989-DA2F-4E91-8EA3-3DB1CA270564}" type="datetimeFigureOut">
              <a:rPr lang="es-ES" smtClean="0"/>
              <a:t>09/11/2022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378F-FFC1-46CC-A5E9-1685364D9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655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B989-DA2F-4E91-8EA3-3DB1CA270564}" type="datetimeFigureOut">
              <a:rPr lang="es-ES" smtClean="0"/>
              <a:t>09/11/2022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378F-FFC1-46CC-A5E9-1685364D9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38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B989-DA2F-4E91-8EA3-3DB1CA270564}" type="datetimeFigureOut">
              <a:rPr lang="es-ES" smtClean="0"/>
              <a:t>09/11/2022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378F-FFC1-46CC-A5E9-1685364D9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244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EB989-DA2F-4E91-8EA3-3DB1CA270564}" type="datetimeFigureOut">
              <a:rPr lang="es-ES" smtClean="0"/>
              <a:t>09/11/2022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378F-FFC1-46CC-A5E9-1685364D9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44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8"/>
          <p:cNvGrpSpPr>
            <a:grpSpLocks/>
          </p:cNvGrpSpPr>
          <p:nvPr/>
        </p:nvGrpSpPr>
        <p:grpSpPr bwMode="auto">
          <a:xfrm>
            <a:off x="0" y="0"/>
            <a:ext cx="3563938" cy="6858000"/>
            <a:chOff x="0" y="-3632"/>
            <a:chExt cx="3355385" cy="6579602"/>
          </a:xfrm>
        </p:grpSpPr>
        <p:pic>
          <p:nvPicPr>
            <p:cNvPr id="9" name="Imagen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7" y="-3632"/>
              <a:ext cx="3351518" cy="566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n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7" y="6309320"/>
              <a:ext cx="3351518" cy="266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n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09734"/>
              <a:ext cx="3347864" cy="534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4310648" y="1799723"/>
            <a:ext cx="7311857" cy="212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es-ES" altLang="es-ES" sz="2800" b="1" dirty="0">
                <a:solidFill>
                  <a:srgbClr val="144279"/>
                </a:solidFill>
                <a:latin typeface="Verdana" panose="020B0604030504040204" pitchFamily="34" charset="0"/>
              </a:rPr>
              <a:t>[TÍTULO]</a:t>
            </a:r>
          </a:p>
          <a:p>
            <a:pPr algn="ctr">
              <a:buSzPct val="100000"/>
            </a:pPr>
            <a:endParaRPr lang="es-ES" altLang="es-ES" sz="2800" b="1" dirty="0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algn="ctr">
              <a:buSzPct val="100000"/>
            </a:pPr>
            <a:endParaRPr lang="es-ES" altLang="es-ES" sz="2800" b="1" dirty="0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algn="ctr">
              <a:buSzPct val="100000"/>
            </a:pPr>
            <a:endParaRPr lang="es-ES" altLang="es-ES" sz="2800" b="1" dirty="0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algn="ctr">
              <a:buSzPct val="100000"/>
            </a:pPr>
            <a:r>
              <a:rPr lang="es-ES" altLang="es-ES" sz="2000" b="1" dirty="0">
                <a:solidFill>
                  <a:srgbClr val="9DD4D5"/>
                </a:solidFill>
                <a:latin typeface="Verdana" panose="020B0604030504040204" pitchFamily="34" charset="0"/>
              </a:rPr>
              <a:t>[Autores]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310648" y="4221494"/>
            <a:ext cx="7711634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70AD47"/>
                </a:solidFill>
                <a:latin typeface="Verdana" panose="020B0604030504040204" pitchFamily="34" charset="0"/>
              </a:rPr>
              <a:t>Aclaración: </a:t>
            </a:r>
            <a:r>
              <a:rPr lang="es-ES" dirty="0">
                <a:solidFill>
                  <a:srgbClr val="70AD47"/>
                </a:solidFill>
                <a:latin typeface="Verdana" panose="020B0604030504040204" pitchFamily="34" charset="0"/>
              </a:rPr>
              <a:t>(eliminar al finalizar)</a:t>
            </a:r>
            <a:endParaRPr lang="es-ES" dirty="0"/>
          </a:p>
          <a:p>
            <a:pPr algn="just"/>
            <a:r>
              <a:rPr lang="es-ES" dirty="0">
                <a:solidFill>
                  <a:srgbClr val="70AD47"/>
                </a:solidFill>
                <a:latin typeface="Verdana" panose="020B0604030504040204" pitchFamily="34" charset="0"/>
              </a:rPr>
              <a:t>1. El tiempo disponible será de unos 3 minutos aproximadamente. Por ello, se recomienda un máximo de 6 diapositivas.</a:t>
            </a:r>
            <a:endParaRPr lang="es-ES" dirty="0"/>
          </a:p>
          <a:p>
            <a:pPr algn="just"/>
            <a:r>
              <a:rPr lang="es-ES" dirty="0">
                <a:solidFill>
                  <a:srgbClr val="70AD47"/>
                </a:solidFill>
                <a:latin typeface="Verdana" panose="020B0604030504040204" pitchFamily="34" charset="0"/>
              </a:rPr>
              <a:t>2. No es necesario emplear todas las diapositivas que se muestran en esta plantilla. Emplee, por favor, sólo aquellas que le resulten útiles para este propósito.</a:t>
            </a:r>
            <a:endParaRPr lang="es-ES" dirty="0"/>
          </a:p>
          <a:p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979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44675" y="-301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997075" y="1222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149475" y="2746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301875" y="4270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2454275" y="5794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pic>
        <p:nvPicPr>
          <p:cNvPr id="6152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141"/>
            <a:ext cx="12192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1"/>
          <p:cNvSpPr txBox="1">
            <a:spLocks noChangeArrowheads="1"/>
          </p:cNvSpPr>
          <p:nvPr/>
        </p:nvSpPr>
        <p:spPr bwMode="auto">
          <a:xfrm>
            <a:off x="1878013" y="2636839"/>
            <a:ext cx="8208962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es-ES" altLang="es-ES" sz="2800" b="1" dirty="0">
                <a:solidFill>
                  <a:srgbClr val="144279"/>
                </a:solidFill>
                <a:latin typeface="Verdana" panose="020B0604030504040204" pitchFamily="34" charset="0"/>
              </a:rPr>
              <a:t>[texto]</a:t>
            </a:r>
          </a:p>
          <a:p>
            <a:pPr algn="ctr">
              <a:buSzPct val="100000"/>
            </a:pPr>
            <a:endParaRPr lang="es-ES" altLang="es-ES" sz="2800" b="1" dirty="0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algn="ctr">
              <a:buSzPct val="100000"/>
            </a:pPr>
            <a:endParaRPr lang="es-ES" altLang="es-ES" sz="2800" b="1" dirty="0">
              <a:solidFill>
                <a:srgbClr val="0066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618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44675" y="-301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997075" y="1222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149475" y="2746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301875" y="4270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2454275" y="5794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6153" name="Text Box 1"/>
          <p:cNvSpPr txBox="1">
            <a:spLocks noChangeArrowheads="1"/>
          </p:cNvSpPr>
          <p:nvPr/>
        </p:nvSpPr>
        <p:spPr bwMode="auto">
          <a:xfrm>
            <a:off x="1680588" y="2060849"/>
            <a:ext cx="8208962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es-ES" altLang="es-ES" sz="2800" b="1" dirty="0" smtClean="0">
                <a:solidFill>
                  <a:srgbClr val="144279"/>
                </a:solidFill>
                <a:latin typeface="Verdana" panose="020B0604030504040204" pitchFamily="34" charset="0"/>
              </a:rPr>
              <a:t>Tabla</a:t>
            </a:r>
            <a:endParaRPr lang="es-ES" altLang="es-ES" sz="2800" b="1" dirty="0">
              <a:solidFill>
                <a:srgbClr val="144279"/>
              </a:solidFill>
              <a:latin typeface="Verdana" panose="020B0604030504040204" pitchFamily="34" charset="0"/>
            </a:endParaRPr>
          </a:p>
          <a:p>
            <a:pPr algn="ctr">
              <a:buSzPct val="100000"/>
            </a:pPr>
            <a:endParaRPr lang="es-ES" altLang="es-ES" sz="2800" b="1" dirty="0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algn="ctr">
              <a:buSzPct val="100000"/>
            </a:pPr>
            <a:endParaRPr lang="es-ES" altLang="es-ES" sz="2800" b="1" dirty="0">
              <a:solidFill>
                <a:srgbClr val="006600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10" name="Tabla 6">
            <a:extLst>
              <a:ext uri="{FF2B5EF4-FFF2-40B4-BE49-F238E27FC236}">
                <a16:creationId xmlns:a16="http://schemas.microsoft.com/office/drawing/2014/main" xmlns="" id="{95B22015-A3CE-4025-8967-AD753C2E9E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5243078"/>
              </p:ext>
            </p:extLst>
          </p:nvPr>
        </p:nvGraphicFramePr>
        <p:xfrm>
          <a:off x="1106904" y="3284984"/>
          <a:ext cx="998621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242">
                  <a:extLst>
                    <a:ext uri="{9D8B030D-6E8A-4147-A177-3AD203B41FA5}">
                      <a16:colId xmlns:a16="http://schemas.microsoft.com/office/drawing/2014/main" xmlns="" val="3070381221"/>
                    </a:ext>
                  </a:extLst>
                </a:gridCol>
                <a:gridCol w="1997242">
                  <a:extLst>
                    <a:ext uri="{9D8B030D-6E8A-4147-A177-3AD203B41FA5}">
                      <a16:colId xmlns:a16="http://schemas.microsoft.com/office/drawing/2014/main" xmlns="" val="2325612137"/>
                    </a:ext>
                  </a:extLst>
                </a:gridCol>
                <a:gridCol w="1997242">
                  <a:extLst>
                    <a:ext uri="{9D8B030D-6E8A-4147-A177-3AD203B41FA5}">
                      <a16:colId xmlns:a16="http://schemas.microsoft.com/office/drawing/2014/main" xmlns="" val="2218031909"/>
                    </a:ext>
                  </a:extLst>
                </a:gridCol>
                <a:gridCol w="1997242">
                  <a:extLst>
                    <a:ext uri="{9D8B030D-6E8A-4147-A177-3AD203B41FA5}">
                      <a16:colId xmlns:a16="http://schemas.microsoft.com/office/drawing/2014/main" xmlns="" val="2817946196"/>
                    </a:ext>
                  </a:extLst>
                </a:gridCol>
                <a:gridCol w="1997242">
                  <a:extLst>
                    <a:ext uri="{9D8B030D-6E8A-4147-A177-3AD203B41FA5}">
                      <a16:colId xmlns:a16="http://schemas.microsoft.com/office/drawing/2014/main" xmlns="" val="2336209294"/>
                    </a:ext>
                  </a:extLst>
                </a:gridCol>
              </a:tblGrid>
              <a:tr h="281134">
                <a:tc>
                  <a:txBody>
                    <a:bodyPr/>
                    <a:lstStyle/>
                    <a:p>
                      <a:pPr algn="ctr" rtl="0"/>
                      <a:endParaRPr lang="es-E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2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b="0" dirty="0">
                          <a:solidFill>
                            <a:schemeClr val="bg1"/>
                          </a:solidFill>
                          <a:latin typeface="+mj-lt"/>
                        </a:rPr>
                        <a:t>Categoría 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2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b="0" dirty="0">
                          <a:solidFill>
                            <a:schemeClr val="bg1"/>
                          </a:solidFill>
                          <a:latin typeface="+mj-lt"/>
                        </a:rPr>
                        <a:t>Categoría 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2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b="0" dirty="0">
                          <a:solidFill>
                            <a:schemeClr val="bg1"/>
                          </a:solidFill>
                          <a:latin typeface="+mj-lt"/>
                        </a:rPr>
                        <a:t>Categoría 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2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b="0" dirty="0">
                          <a:solidFill>
                            <a:schemeClr val="bg1"/>
                          </a:solidFill>
                          <a:latin typeface="+mj-lt"/>
                        </a:rPr>
                        <a:t>Categoría 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2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3583591"/>
                  </a:ext>
                </a:extLst>
              </a:tr>
              <a:tr h="281134">
                <a:tc>
                  <a:txBody>
                    <a:bodyPr/>
                    <a:lstStyle/>
                    <a:p>
                      <a:pPr algn="ctr" rtl="0"/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Artículo 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2.3</a:t>
                      </a: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1.7</a:t>
                      </a: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1704714"/>
                  </a:ext>
                </a:extLst>
              </a:tr>
              <a:tr h="281134">
                <a:tc>
                  <a:txBody>
                    <a:bodyPr/>
                    <a:lstStyle/>
                    <a:p>
                      <a:pPr algn="ctr" rtl="0"/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Artículo 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5.1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6728768"/>
                  </a:ext>
                </a:extLst>
              </a:tr>
              <a:tr h="281134">
                <a:tc>
                  <a:txBody>
                    <a:bodyPr/>
                    <a:lstStyle/>
                    <a:p>
                      <a:pPr algn="ctr" rtl="0"/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Artículo 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2.1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1.7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2.5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7397593"/>
                  </a:ext>
                </a:extLst>
              </a:tr>
              <a:tr h="281134">
                <a:tc>
                  <a:txBody>
                    <a:bodyPr/>
                    <a:lstStyle/>
                    <a:p>
                      <a:pPr algn="ctr" rtl="0"/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Artículo 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1.7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0116489"/>
                  </a:ext>
                </a:extLst>
              </a:tr>
            </a:tbl>
          </a:graphicData>
        </a:graphic>
      </p:graphicFrame>
      <p:pic>
        <p:nvPicPr>
          <p:cNvPr id="11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141"/>
            <a:ext cx="12192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765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844675" y="-301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997075" y="1222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149475" y="2746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301875" y="4270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2454275" y="5794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10" name="Rectángulo 9"/>
          <p:cNvSpPr/>
          <p:nvPr/>
        </p:nvSpPr>
        <p:spPr>
          <a:xfrm>
            <a:off x="2166397" y="4005065"/>
            <a:ext cx="2304000" cy="1846533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 anchorCtr="0"/>
          <a:lstStyle/>
          <a:p>
            <a:pPr>
              <a:spcAft>
                <a:spcPts val="1500"/>
              </a:spcAft>
            </a:pPr>
            <a:r>
              <a:rPr lang="es-ES_tradnl" sz="1500" dirty="0">
                <a:solidFill>
                  <a:srgbClr val="FFFFFF"/>
                </a:solidFill>
              </a:rPr>
              <a:t>Texto</a:t>
            </a:r>
            <a:endParaRPr lang="it-IT" sz="1500" dirty="0">
              <a:solidFill>
                <a:srgbClr val="FFFFFF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039750" y="4005067"/>
            <a:ext cx="2317792" cy="1846533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/>
          <a:lstStyle/>
          <a:p>
            <a:pPr>
              <a:spcAft>
                <a:spcPts val="1500"/>
              </a:spcAft>
            </a:pPr>
            <a:r>
              <a:rPr lang="it-IT" sz="1500" dirty="0">
                <a:solidFill>
                  <a:srgbClr val="FFFFFF"/>
                </a:solidFill>
              </a:rPr>
              <a:t>Texto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7941185" y="4005065"/>
            <a:ext cx="2304000" cy="1846533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/>
          <a:lstStyle/>
          <a:p>
            <a:pPr>
              <a:spcAft>
                <a:spcPts val="1500"/>
              </a:spcAft>
            </a:pPr>
            <a:r>
              <a:rPr lang="es-ES_tradnl" sz="1500" dirty="0">
                <a:solidFill>
                  <a:srgbClr val="FFFFFF"/>
                </a:solidFill>
              </a:rPr>
              <a:t>Texto</a:t>
            </a:r>
            <a:endParaRPr lang="it-IT" sz="1500" dirty="0">
              <a:solidFill>
                <a:srgbClr val="FFFFFF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97" y="2450322"/>
            <a:ext cx="2304000" cy="1536000"/>
          </a:xfrm>
          <a:prstGeom prst="rect">
            <a:avLst/>
          </a:prstGeom>
        </p:spPr>
      </p:pic>
      <p:pic>
        <p:nvPicPr>
          <p:cNvPr id="14" name="Imagen 1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185" y="2449122"/>
            <a:ext cx="2304000" cy="1537200"/>
          </a:xfrm>
          <a:prstGeom prst="rect">
            <a:avLst/>
          </a:prstGeom>
        </p:spPr>
      </p:pic>
      <p:pic>
        <p:nvPicPr>
          <p:cNvPr id="15" name="Imagen 1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750" y="2449122"/>
            <a:ext cx="2304000" cy="1537200"/>
          </a:xfrm>
          <a:prstGeom prst="rect">
            <a:avLst/>
          </a:prstGeom>
        </p:spPr>
      </p:pic>
      <p:pic>
        <p:nvPicPr>
          <p:cNvPr id="16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141"/>
            <a:ext cx="12192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581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844675" y="-301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997075" y="1222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149475" y="2746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301875" y="4270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2454275" y="5794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10249" name="Text Box 1"/>
          <p:cNvSpPr txBox="1">
            <a:spLocks noChangeArrowheads="1"/>
          </p:cNvSpPr>
          <p:nvPr/>
        </p:nvSpPr>
        <p:spPr bwMode="auto">
          <a:xfrm>
            <a:off x="1844675" y="2027238"/>
            <a:ext cx="8208962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es-ES" altLang="es-ES" sz="2800" b="1" dirty="0">
                <a:solidFill>
                  <a:srgbClr val="144279"/>
                </a:solidFill>
                <a:latin typeface="Verdana" panose="020B0604030504040204" pitchFamily="34" charset="0"/>
              </a:rPr>
              <a:t>Título</a:t>
            </a:r>
          </a:p>
          <a:p>
            <a:pPr algn="ctr">
              <a:buSzPct val="100000"/>
            </a:pPr>
            <a:endParaRPr lang="es-ES" altLang="es-ES" sz="2800" b="1" dirty="0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algn="ctr">
              <a:buSzPct val="100000"/>
            </a:pPr>
            <a:endParaRPr lang="es-ES" altLang="es-ES" sz="2800" b="1" dirty="0">
              <a:solidFill>
                <a:srgbClr val="006600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25" name="Marcador de contenido 4" descr="Gráfico de proceso de SmartArt">
            <a:extLst>
              <a:ext uri="{FF2B5EF4-FFF2-40B4-BE49-F238E27FC236}">
                <a16:creationId xmlns:a16="http://schemas.microsoft.com/office/drawing/2014/main" xmlns="" id="{FFF33004-BEF1-4C60-A2BA-AA0FA79280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4034070"/>
              </p:ext>
            </p:extLst>
          </p:nvPr>
        </p:nvGraphicFramePr>
        <p:xfrm>
          <a:off x="854242" y="2937520"/>
          <a:ext cx="10672011" cy="33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141"/>
            <a:ext cx="12192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457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44675" y="-301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997075" y="1222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149475" y="2746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301875" y="4270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2454275" y="5794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graphicFrame>
        <p:nvGraphicFramePr>
          <p:cNvPr id="11" name="Marcador de contenido 6" descr="Smart Art para miembros del equipo">
            <a:extLst>
              <a:ext uri="{FF2B5EF4-FFF2-40B4-BE49-F238E27FC236}">
                <a16:creationId xmlns:a16="http://schemas.microsoft.com/office/drawing/2014/main" xmlns="" id="{7C3F7AD9-DEA4-424B-B3D7-AFAE19BC21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292468"/>
              </p:ext>
            </p:extLst>
          </p:nvPr>
        </p:nvGraphicFramePr>
        <p:xfrm>
          <a:off x="1982666" y="3047133"/>
          <a:ext cx="8027739" cy="3227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1844675" y="2179638"/>
            <a:ext cx="8208962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es-ES" altLang="es-ES" sz="2800" b="1" dirty="0">
                <a:solidFill>
                  <a:srgbClr val="144279"/>
                </a:solidFill>
                <a:latin typeface="Verdana" panose="020B0604030504040204" pitchFamily="34" charset="0"/>
              </a:rPr>
              <a:t>Equipo</a:t>
            </a:r>
          </a:p>
          <a:p>
            <a:pPr algn="ctr">
              <a:buSzPct val="100000"/>
            </a:pPr>
            <a:endParaRPr lang="es-ES" altLang="es-ES" sz="2800" b="1" dirty="0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algn="ctr">
              <a:buSzPct val="100000"/>
            </a:pPr>
            <a:endParaRPr lang="es-ES" altLang="es-ES" sz="2800" b="1" dirty="0">
              <a:solidFill>
                <a:srgbClr val="006600"/>
              </a:solidFill>
              <a:latin typeface="Verdana" panose="020B0604030504040204" pitchFamily="34" charset="0"/>
            </a:endParaRPr>
          </a:p>
        </p:txBody>
      </p:sp>
      <p:pic>
        <p:nvPicPr>
          <p:cNvPr id="13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141"/>
            <a:ext cx="12192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688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257</Words>
  <Application>Microsoft Office PowerPoint</Application>
  <PresentationFormat>Panorámica</PresentationFormat>
  <Paragraphs>69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Microsoft YaHei</vt:lpstr>
      <vt:lpstr>Arial</vt:lpstr>
      <vt:lpstr>Calibri</vt:lpstr>
      <vt:lpstr>Calibri Light</vt:lpstr>
      <vt:lpstr>Segoe UI</vt:lpstr>
      <vt:lpstr>Times New Roman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AVS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RRSS</dc:title>
  <dc:creator>Ana Tobarra Lopez</dc:creator>
  <cp:lastModifiedBy>Ana Tobarra Lopez</cp:lastModifiedBy>
  <cp:revision>6</cp:revision>
  <dcterms:created xsi:type="dcterms:W3CDTF">2022-11-04T06:34:08Z</dcterms:created>
  <dcterms:modified xsi:type="dcterms:W3CDTF">2022-11-09T06:08:57Z</dcterms:modified>
</cp:coreProperties>
</file>